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6" r:id="rId5"/>
    <p:sldId id="285" r:id="rId6"/>
    <p:sldId id="284" r:id="rId7"/>
    <p:sldId id="279" r:id="rId8"/>
    <p:sldId id="274" r:id="rId9"/>
    <p:sldId id="278" r:id="rId10"/>
    <p:sldId id="281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DFDFA-BF84-4539-8710-E10CE796CE71}" type="doc">
      <dgm:prSet loTypeId="urn:microsoft.com/office/officeart/2005/8/layout/list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8824DDA-61DA-4A68-A651-D5D477C97978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Методика работы с социальной рекламой.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Киноклуб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87C9C3A-CB2E-4DFC-8894-AE9D340F2C46}" type="parTrans" cxnId="{71AFC70D-B186-4E5F-807A-42E177262BAD}">
      <dgm:prSet/>
      <dgm:spPr/>
      <dgm:t>
        <a:bodyPr/>
        <a:lstStyle/>
        <a:p>
          <a:endParaRPr lang="ru-RU"/>
        </a:p>
      </dgm:t>
    </dgm:pt>
    <dgm:pt modelId="{7CCFB94F-91A5-493C-A17F-B23BFE284222}" type="sibTrans" cxnId="{71AFC70D-B186-4E5F-807A-42E177262BAD}">
      <dgm:prSet/>
      <dgm:spPr/>
      <dgm:t>
        <a:bodyPr/>
        <a:lstStyle/>
        <a:p>
          <a:endParaRPr lang="ru-RU"/>
        </a:p>
      </dgm:t>
    </dgm:pt>
    <dgm:pt modelId="{3285FF37-5DBF-4528-8D31-208B1742EFB7}">
      <dgm:prSet phldrT="[Текст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Чеканова Ольга Андреевна, </a:t>
          </a:r>
        </a:p>
        <a:p>
          <a:pPr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менеджер программ КБРОФ «Кузбасс против наркотиков 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СПИДа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»</a:t>
          </a:r>
        </a:p>
        <a:p>
          <a:pPr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Г.Кемерово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0C3E8A1-F960-4217-A08B-103F51E5DACF}" type="parTrans" cxnId="{3668AB36-85C2-429C-8E46-BA091DBEFE58}">
      <dgm:prSet/>
      <dgm:spPr/>
      <dgm:t>
        <a:bodyPr/>
        <a:lstStyle/>
        <a:p>
          <a:endParaRPr lang="ru-RU"/>
        </a:p>
      </dgm:t>
    </dgm:pt>
    <dgm:pt modelId="{72D2FC19-4D07-42C3-847B-3E4CF3B0D52A}" type="sibTrans" cxnId="{3668AB36-85C2-429C-8E46-BA091DBEFE58}">
      <dgm:prSet/>
      <dgm:spPr/>
      <dgm:t>
        <a:bodyPr/>
        <a:lstStyle/>
        <a:p>
          <a:endParaRPr lang="ru-RU"/>
        </a:p>
      </dgm:t>
    </dgm:pt>
    <dgm:pt modelId="{3D7BD533-C68E-4188-B260-00D53536E42F}" type="pres">
      <dgm:prSet presAssocID="{CE3DFDFA-BF84-4539-8710-E10CE796CE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F2D248-321E-45A7-A9A6-B34CC393D08C}" type="pres">
      <dgm:prSet presAssocID="{C8824DDA-61DA-4A68-A651-D5D477C97978}" presName="parentLin" presStyleCnt="0"/>
      <dgm:spPr/>
      <dgm:t>
        <a:bodyPr/>
        <a:lstStyle/>
        <a:p>
          <a:endParaRPr lang="ru-RU"/>
        </a:p>
      </dgm:t>
    </dgm:pt>
    <dgm:pt modelId="{61A5D398-9DAD-414D-8153-13C2EB44E21D}" type="pres">
      <dgm:prSet presAssocID="{C8824DDA-61DA-4A68-A651-D5D477C9797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5F498C5-57B3-44DC-85D2-C9E3E3862864}" type="pres">
      <dgm:prSet presAssocID="{C8824DDA-61DA-4A68-A651-D5D477C97978}" presName="parentText" presStyleLbl="node1" presStyleIdx="0" presStyleCnt="2" custScaleX="714460" custLinFactNeighborX="72882" custLinFactNeighborY="246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2324D-5E42-4C00-987A-A080BF4B000B}" type="pres">
      <dgm:prSet presAssocID="{C8824DDA-61DA-4A68-A651-D5D477C97978}" presName="negativeSpace" presStyleCnt="0"/>
      <dgm:spPr/>
      <dgm:t>
        <a:bodyPr/>
        <a:lstStyle/>
        <a:p>
          <a:endParaRPr lang="ru-RU"/>
        </a:p>
      </dgm:t>
    </dgm:pt>
    <dgm:pt modelId="{65DFE4A5-A207-4869-8594-665CA9744537}" type="pres">
      <dgm:prSet presAssocID="{C8824DDA-61DA-4A68-A651-D5D477C97978}" presName="childText" presStyleLbl="conFgAcc1" presStyleIdx="0" presStyleCnt="2" custScaleX="7695" custScaleY="21735" custLinFactY="19157" custLinFactNeighborX="3931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6ED38-5FDC-4FA3-A4BA-5318A32D3BE7}" type="pres">
      <dgm:prSet presAssocID="{7CCFB94F-91A5-493C-A17F-B23BFE284222}" presName="spaceBetweenRectangles" presStyleCnt="0"/>
      <dgm:spPr/>
      <dgm:t>
        <a:bodyPr/>
        <a:lstStyle/>
        <a:p>
          <a:endParaRPr lang="ru-RU"/>
        </a:p>
      </dgm:t>
    </dgm:pt>
    <dgm:pt modelId="{0BA41AAA-68F4-47C6-A61E-8D58480DF63E}" type="pres">
      <dgm:prSet presAssocID="{3285FF37-5DBF-4528-8D31-208B1742EFB7}" presName="parentLin" presStyleCnt="0"/>
      <dgm:spPr/>
      <dgm:t>
        <a:bodyPr/>
        <a:lstStyle/>
        <a:p>
          <a:endParaRPr lang="ru-RU"/>
        </a:p>
      </dgm:t>
    </dgm:pt>
    <dgm:pt modelId="{7F286079-2599-4C77-886A-FFED45CBC8DC}" type="pres">
      <dgm:prSet presAssocID="{3285FF37-5DBF-4528-8D31-208B1742EFB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A6C73B4-8826-4B25-A7C0-34B222BC19D4}" type="pres">
      <dgm:prSet presAssocID="{3285FF37-5DBF-4528-8D31-208B1742EFB7}" presName="parentText" presStyleLbl="node1" presStyleIdx="1" presStyleCnt="2" custScaleX="83472" custScaleY="78693" custLinFactX="45543" custLinFactNeighborX="100000" custLinFactNeighborY="728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C84CE-50E4-4810-B1A0-67A0522ACC21}" type="pres">
      <dgm:prSet presAssocID="{3285FF37-5DBF-4528-8D31-208B1742EFB7}" presName="negativeSpace" presStyleCnt="0"/>
      <dgm:spPr/>
      <dgm:t>
        <a:bodyPr/>
        <a:lstStyle/>
        <a:p>
          <a:endParaRPr lang="ru-RU"/>
        </a:p>
      </dgm:t>
    </dgm:pt>
    <dgm:pt modelId="{EF10135B-4497-4CDC-BB7A-5FD15DEF051F}" type="pres">
      <dgm:prSet presAssocID="{3285FF37-5DBF-4528-8D31-208B1742EFB7}" presName="childText" presStyleLbl="conFgAcc1" presStyleIdx="1" presStyleCnt="2" custScaleX="4272" custScaleY="44892" custLinFactY="15141" custLinFactNeighborX="5042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33495B-E495-4507-AA37-4855AB0E6834}" type="presOf" srcId="{3285FF37-5DBF-4528-8D31-208B1742EFB7}" destId="{7F286079-2599-4C77-886A-FFED45CBC8DC}" srcOrd="0" destOrd="0" presId="urn:microsoft.com/office/officeart/2005/8/layout/list1"/>
    <dgm:cxn modelId="{2DF2A461-C70A-4D75-9E39-425AE14DCB01}" type="presOf" srcId="{C8824DDA-61DA-4A68-A651-D5D477C97978}" destId="{61A5D398-9DAD-414D-8153-13C2EB44E21D}" srcOrd="0" destOrd="0" presId="urn:microsoft.com/office/officeart/2005/8/layout/list1"/>
    <dgm:cxn modelId="{0FC2103F-FF23-4D94-B164-35BE3E2BECB7}" type="presOf" srcId="{3285FF37-5DBF-4528-8D31-208B1742EFB7}" destId="{4A6C73B4-8826-4B25-A7C0-34B222BC19D4}" srcOrd="1" destOrd="0" presId="urn:microsoft.com/office/officeart/2005/8/layout/list1"/>
    <dgm:cxn modelId="{B290C67C-3BFB-4A97-92CB-DF79A8C10D29}" type="presOf" srcId="{CE3DFDFA-BF84-4539-8710-E10CE796CE71}" destId="{3D7BD533-C68E-4188-B260-00D53536E42F}" srcOrd="0" destOrd="0" presId="urn:microsoft.com/office/officeart/2005/8/layout/list1"/>
    <dgm:cxn modelId="{71AFC70D-B186-4E5F-807A-42E177262BAD}" srcId="{CE3DFDFA-BF84-4539-8710-E10CE796CE71}" destId="{C8824DDA-61DA-4A68-A651-D5D477C97978}" srcOrd="0" destOrd="0" parTransId="{F87C9C3A-CB2E-4DFC-8894-AE9D340F2C46}" sibTransId="{7CCFB94F-91A5-493C-A17F-B23BFE284222}"/>
    <dgm:cxn modelId="{64D8EEB2-2A16-4140-AA27-95D2A3A96370}" type="presOf" srcId="{C8824DDA-61DA-4A68-A651-D5D477C97978}" destId="{C5F498C5-57B3-44DC-85D2-C9E3E3862864}" srcOrd="1" destOrd="0" presId="urn:microsoft.com/office/officeart/2005/8/layout/list1"/>
    <dgm:cxn modelId="{3668AB36-85C2-429C-8E46-BA091DBEFE58}" srcId="{CE3DFDFA-BF84-4539-8710-E10CE796CE71}" destId="{3285FF37-5DBF-4528-8D31-208B1742EFB7}" srcOrd="1" destOrd="0" parTransId="{E0C3E8A1-F960-4217-A08B-103F51E5DACF}" sibTransId="{72D2FC19-4D07-42C3-847B-3E4CF3B0D52A}"/>
    <dgm:cxn modelId="{8544A5F3-A236-47DF-850D-291096DDC8D4}" type="presParOf" srcId="{3D7BD533-C68E-4188-B260-00D53536E42F}" destId="{92F2D248-321E-45A7-A9A6-B34CC393D08C}" srcOrd="0" destOrd="0" presId="urn:microsoft.com/office/officeart/2005/8/layout/list1"/>
    <dgm:cxn modelId="{ED05B959-488F-460D-A3FC-E4850DF00A7E}" type="presParOf" srcId="{92F2D248-321E-45A7-A9A6-B34CC393D08C}" destId="{61A5D398-9DAD-414D-8153-13C2EB44E21D}" srcOrd="0" destOrd="0" presId="urn:microsoft.com/office/officeart/2005/8/layout/list1"/>
    <dgm:cxn modelId="{67AFB932-BDFD-45F6-AD1F-3DB81AAE1FC7}" type="presParOf" srcId="{92F2D248-321E-45A7-A9A6-B34CC393D08C}" destId="{C5F498C5-57B3-44DC-85D2-C9E3E3862864}" srcOrd="1" destOrd="0" presId="urn:microsoft.com/office/officeart/2005/8/layout/list1"/>
    <dgm:cxn modelId="{02EBA011-AA3E-4FF5-BB1B-C3C490979A79}" type="presParOf" srcId="{3D7BD533-C68E-4188-B260-00D53536E42F}" destId="{AEB2324D-5E42-4C00-987A-A080BF4B000B}" srcOrd="1" destOrd="0" presId="urn:microsoft.com/office/officeart/2005/8/layout/list1"/>
    <dgm:cxn modelId="{F86AA78B-A2C7-4AD6-9A7D-28636B25BF74}" type="presParOf" srcId="{3D7BD533-C68E-4188-B260-00D53536E42F}" destId="{65DFE4A5-A207-4869-8594-665CA9744537}" srcOrd="2" destOrd="0" presId="urn:microsoft.com/office/officeart/2005/8/layout/list1"/>
    <dgm:cxn modelId="{B323EDD9-D1A1-47F0-8184-D28E983E8E67}" type="presParOf" srcId="{3D7BD533-C68E-4188-B260-00D53536E42F}" destId="{3446ED38-5FDC-4FA3-A4BA-5318A32D3BE7}" srcOrd="3" destOrd="0" presId="urn:microsoft.com/office/officeart/2005/8/layout/list1"/>
    <dgm:cxn modelId="{8C1B76EB-44EB-4625-810D-7A9777F99648}" type="presParOf" srcId="{3D7BD533-C68E-4188-B260-00D53536E42F}" destId="{0BA41AAA-68F4-47C6-A61E-8D58480DF63E}" srcOrd="4" destOrd="0" presId="urn:microsoft.com/office/officeart/2005/8/layout/list1"/>
    <dgm:cxn modelId="{D7819621-BD22-4CEC-ACD4-78B8F2BD3CFF}" type="presParOf" srcId="{0BA41AAA-68F4-47C6-A61E-8D58480DF63E}" destId="{7F286079-2599-4C77-886A-FFED45CBC8DC}" srcOrd="0" destOrd="0" presId="urn:microsoft.com/office/officeart/2005/8/layout/list1"/>
    <dgm:cxn modelId="{B269D83A-3F0D-4C48-98AE-EF849E46FD93}" type="presParOf" srcId="{0BA41AAA-68F4-47C6-A61E-8D58480DF63E}" destId="{4A6C73B4-8826-4B25-A7C0-34B222BC19D4}" srcOrd="1" destOrd="0" presId="urn:microsoft.com/office/officeart/2005/8/layout/list1"/>
    <dgm:cxn modelId="{E1ADEE74-8DBB-4BE3-8F3C-BB19E05FE6C2}" type="presParOf" srcId="{3D7BD533-C68E-4188-B260-00D53536E42F}" destId="{28BC84CE-50E4-4810-B1A0-67A0522ACC21}" srcOrd="5" destOrd="0" presId="urn:microsoft.com/office/officeart/2005/8/layout/list1"/>
    <dgm:cxn modelId="{F18B7D64-D076-4A51-9FE2-CB791ACFBA06}" type="presParOf" srcId="{3D7BD533-C68E-4188-B260-00D53536E42F}" destId="{EF10135B-4497-4CDC-BB7A-5FD15DEF051F}" srcOrd="6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3DFDFA-BF84-4539-8710-E10CE796CE71}" type="doc">
      <dgm:prSet loTypeId="urn:microsoft.com/office/officeart/2005/8/layout/vList2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8824DDA-61DA-4A68-A651-D5D477C9797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«В городе 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N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живет молодой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человек.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Разные увлечения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были у Него.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То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Он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 хоре поет, то скалолазанием занимается, то на гитаре играет. Только все увлечения слишком быстро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Ему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надоедают. Становится скучно, все хочется новых ощущений. Есть у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Него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друг, который рассказал молодому человеку о одном средстве, что бы больше никогда не было скучно. Думает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Он,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решается, хочет попробовать средство, да и друг больно упорно уговаривает»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Что делать молодому человеку, как быть в такой ситуации? 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87C9C3A-CB2E-4DFC-8894-AE9D340F2C46}" type="parTrans" cxnId="{71AFC70D-B186-4E5F-807A-42E177262BAD}">
      <dgm:prSet/>
      <dgm:spPr/>
      <dgm:t>
        <a:bodyPr/>
        <a:lstStyle/>
        <a:p>
          <a:endParaRPr lang="ru-RU"/>
        </a:p>
      </dgm:t>
    </dgm:pt>
    <dgm:pt modelId="{7CCFB94F-91A5-493C-A17F-B23BFE284222}" type="sibTrans" cxnId="{71AFC70D-B186-4E5F-807A-42E177262BAD}">
      <dgm:prSet/>
      <dgm:spPr/>
      <dgm:t>
        <a:bodyPr/>
        <a:lstStyle/>
        <a:p>
          <a:endParaRPr lang="ru-RU"/>
        </a:p>
      </dgm:t>
    </dgm:pt>
    <dgm:pt modelId="{646F53F9-80A7-4442-BC10-67C506DE6673}" type="pres">
      <dgm:prSet presAssocID="{CE3DFDFA-BF84-4539-8710-E10CE796CE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D108BC-2B33-4406-A3FC-0AE851BB946A}" type="pres">
      <dgm:prSet presAssocID="{C8824DDA-61DA-4A68-A651-D5D477C97978}" presName="parentText" presStyleLbl="node1" presStyleIdx="0" presStyleCnt="1" custLinFactNeighborX="-2060" custLinFactNeighborY="-3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10E3FF-12A7-4694-9872-F45DFCBE6442}" type="presOf" srcId="{C8824DDA-61DA-4A68-A651-D5D477C97978}" destId="{96D108BC-2B33-4406-A3FC-0AE851BB946A}" srcOrd="0" destOrd="0" presId="urn:microsoft.com/office/officeart/2005/8/layout/vList2"/>
    <dgm:cxn modelId="{71AFC70D-B186-4E5F-807A-42E177262BAD}" srcId="{CE3DFDFA-BF84-4539-8710-E10CE796CE71}" destId="{C8824DDA-61DA-4A68-A651-D5D477C97978}" srcOrd="0" destOrd="0" parTransId="{F87C9C3A-CB2E-4DFC-8894-AE9D340F2C46}" sibTransId="{7CCFB94F-91A5-493C-A17F-B23BFE284222}"/>
    <dgm:cxn modelId="{B4B8B308-CF67-40F8-9017-1CA2E507EC2D}" type="presOf" srcId="{CE3DFDFA-BF84-4539-8710-E10CE796CE71}" destId="{646F53F9-80A7-4442-BC10-67C506DE6673}" srcOrd="0" destOrd="0" presId="urn:microsoft.com/office/officeart/2005/8/layout/vList2"/>
    <dgm:cxn modelId="{250B438E-4482-4B99-9473-8328C781F5DD}" type="presParOf" srcId="{646F53F9-80A7-4442-BC10-67C506DE6673}" destId="{96D108BC-2B33-4406-A3FC-0AE851BB94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3DFDFA-BF84-4539-8710-E10CE796CE71}" type="doc">
      <dgm:prSet loTypeId="urn:microsoft.com/office/officeart/2005/8/layout/list1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8824DDA-61DA-4A68-A651-D5D477C97978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Спасибо за внимание!</a:t>
          </a:r>
        </a:p>
        <a:p>
          <a:pPr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F87C9C3A-CB2E-4DFC-8894-AE9D340F2C46}" type="parTrans" cxnId="{71AFC70D-B186-4E5F-807A-42E177262BAD}">
      <dgm:prSet/>
      <dgm:spPr/>
      <dgm:t>
        <a:bodyPr/>
        <a:lstStyle/>
        <a:p>
          <a:endParaRPr lang="ru-RU"/>
        </a:p>
      </dgm:t>
    </dgm:pt>
    <dgm:pt modelId="{7CCFB94F-91A5-493C-A17F-B23BFE284222}" type="sibTrans" cxnId="{71AFC70D-B186-4E5F-807A-42E177262BAD}">
      <dgm:prSet/>
      <dgm:spPr/>
      <dgm:t>
        <a:bodyPr/>
        <a:lstStyle/>
        <a:p>
          <a:endParaRPr lang="ru-RU"/>
        </a:p>
      </dgm:t>
    </dgm:pt>
    <dgm:pt modelId="{3285FF37-5DBF-4528-8D31-208B1742EFB7}">
      <dgm:prSet phldrT="[Текст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Чеканова Ольга Андреевна, </a:t>
          </a:r>
        </a:p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заведующий отделом развития социальных программ МБУ «Кемеровский центр молодежных инициатив»</a:t>
          </a:r>
        </a:p>
        <a:p>
          <a:pPr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0C3E8A1-F960-4217-A08B-103F51E5DACF}" type="parTrans" cxnId="{3668AB36-85C2-429C-8E46-BA091DBEFE58}">
      <dgm:prSet/>
      <dgm:spPr/>
      <dgm:t>
        <a:bodyPr/>
        <a:lstStyle/>
        <a:p>
          <a:endParaRPr lang="ru-RU"/>
        </a:p>
      </dgm:t>
    </dgm:pt>
    <dgm:pt modelId="{72D2FC19-4D07-42C3-847B-3E4CF3B0D52A}" type="sibTrans" cxnId="{3668AB36-85C2-429C-8E46-BA091DBEFE58}">
      <dgm:prSet/>
      <dgm:spPr/>
      <dgm:t>
        <a:bodyPr/>
        <a:lstStyle/>
        <a:p>
          <a:endParaRPr lang="ru-RU"/>
        </a:p>
      </dgm:t>
    </dgm:pt>
    <dgm:pt modelId="{3D7BD533-C68E-4188-B260-00D53536E42F}" type="pres">
      <dgm:prSet presAssocID="{CE3DFDFA-BF84-4539-8710-E10CE796CE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F2D248-321E-45A7-A9A6-B34CC393D08C}" type="pres">
      <dgm:prSet presAssocID="{C8824DDA-61DA-4A68-A651-D5D477C97978}" presName="parentLin" presStyleCnt="0"/>
      <dgm:spPr/>
      <dgm:t>
        <a:bodyPr/>
        <a:lstStyle/>
        <a:p>
          <a:endParaRPr lang="ru-RU"/>
        </a:p>
      </dgm:t>
    </dgm:pt>
    <dgm:pt modelId="{61A5D398-9DAD-414D-8153-13C2EB44E21D}" type="pres">
      <dgm:prSet presAssocID="{C8824DDA-61DA-4A68-A651-D5D477C9797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5F498C5-57B3-44DC-85D2-C9E3E3862864}" type="pres">
      <dgm:prSet presAssocID="{C8824DDA-61DA-4A68-A651-D5D477C97978}" presName="parentText" presStyleLbl="node1" presStyleIdx="0" presStyleCnt="2" custScaleX="714460" custLinFactX="55627" custLinFactNeighborX="100000" custLinFactNeighborY="-18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2324D-5E42-4C00-987A-A080BF4B000B}" type="pres">
      <dgm:prSet presAssocID="{C8824DDA-61DA-4A68-A651-D5D477C97978}" presName="negativeSpace" presStyleCnt="0"/>
      <dgm:spPr/>
      <dgm:t>
        <a:bodyPr/>
        <a:lstStyle/>
        <a:p>
          <a:endParaRPr lang="ru-RU"/>
        </a:p>
      </dgm:t>
    </dgm:pt>
    <dgm:pt modelId="{65DFE4A5-A207-4869-8594-665CA9744537}" type="pres">
      <dgm:prSet presAssocID="{C8824DDA-61DA-4A68-A651-D5D477C9797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6ED38-5FDC-4FA3-A4BA-5318A32D3BE7}" type="pres">
      <dgm:prSet presAssocID="{7CCFB94F-91A5-493C-A17F-B23BFE284222}" presName="spaceBetweenRectangles" presStyleCnt="0"/>
      <dgm:spPr/>
      <dgm:t>
        <a:bodyPr/>
        <a:lstStyle/>
        <a:p>
          <a:endParaRPr lang="ru-RU"/>
        </a:p>
      </dgm:t>
    </dgm:pt>
    <dgm:pt modelId="{0BA41AAA-68F4-47C6-A61E-8D58480DF63E}" type="pres">
      <dgm:prSet presAssocID="{3285FF37-5DBF-4528-8D31-208B1742EFB7}" presName="parentLin" presStyleCnt="0"/>
      <dgm:spPr/>
      <dgm:t>
        <a:bodyPr/>
        <a:lstStyle/>
        <a:p>
          <a:endParaRPr lang="ru-RU"/>
        </a:p>
      </dgm:t>
    </dgm:pt>
    <dgm:pt modelId="{7F286079-2599-4C77-886A-FFED45CBC8DC}" type="pres">
      <dgm:prSet presAssocID="{3285FF37-5DBF-4528-8D31-208B1742EFB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A6C73B4-8826-4B25-A7C0-34B222BC19D4}" type="pres">
      <dgm:prSet presAssocID="{3285FF37-5DBF-4528-8D31-208B1742EFB7}" presName="parentText" presStyleLbl="node1" presStyleIdx="1" presStyleCnt="2" custScaleX="83472" custScaleY="78693" custLinFactX="42385" custLinFactNeighborX="100000" custLinFactNeighborY="526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C84CE-50E4-4810-B1A0-67A0522ACC21}" type="pres">
      <dgm:prSet presAssocID="{3285FF37-5DBF-4528-8D31-208B1742EFB7}" presName="negativeSpace" presStyleCnt="0"/>
      <dgm:spPr/>
      <dgm:t>
        <a:bodyPr/>
        <a:lstStyle/>
        <a:p>
          <a:endParaRPr lang="ru-RU"/>
        </a:p>
      </dgm:t>
    </dgm:pt>
    <dgm:pt modelId="{EF10135B-4497-4CDC-BB7A-5FD15DEF051F}" type="pres">
      <dgm:prSet presAssocID="{3285FF37-5DBF-4528-8D31-208B1742EFB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B9C6E6-60AD-47CB-8A52-B9850B901018}" type="presOf" srcId="{3285FF37-5DBF-4528-8D31-208B1742EFB7}" destId="{7F286079-2599-4C77-886A-FFED45CBC8DC}" srcOrd="0" destOrd="0" presId="urn:microsoft.com/office/officeart/2005/8/layout/list1"/>
    <dgm:cxn modelId="{36CB88E4-B3E2-42DA-B814-22EFDBC2CE75}" type="presOf" srcId="{C8824DDA-61DA-4A68-A651-D5D477C97978}" destId="{C5F498C5-57B3-44DC-85D2-C9E3E3862864}" srcOrd="1" destOrd="0" presId="urn:microsoft.com/office/officeart/2005/8/layout/list1"/>
    <dgm:cxn modelId="{A2246C07-BEA1-4A02-A04A-D5CC2EFED2FB}" type="presOf" srcId="{C8824DDA-61DA-4A68-A651-D5D477C97978}" destId="{61A5D398-9DAD-414D-8153-13C2EB44E21D}" srcOrd="0" destOrd="0" presId="urn:microsoft.com/office/officeart/2005/8/layout/list1"/>
    <dgm:cxn modelId="{71AFC70D-B186-4E5F-807A-42E177262BAD}" srcId="{CE3DFDFA-BF84-4539-8710-E10CE796CE71}" destId="{C8824DDA-61DA-4A68-A651-D5D477C97978}" srcOrd="0" destOrd="0" parTransId="{F87C9C3A-CB2E-4DFC-8894-AE9D340F2C46}" sibTransId="{7CCFB94F-91A5-493C-A17F-B23BFE284222}"/>
    <dgm:cxn modelId="{3668AB36-85C2-429C-8E46-BA091DBEFE58}" srcId="{CE3DFDFA-BF84-4539-8710-E10CE796CE71}" destId="{3285FF37-5DBF-4528-8D31-208B1742EFB7}" srcOrd="1" destOrd="0" parTransId="{E0C3E8A1-F960-4217-A08B-103F51E5DACF}" sibTransId="{72D2FC19-4D07-42C3-847B-3E4CF3B0D52A}"/>
    <dgm:cxn modelId="{E6067337-3774-4824-A70B-B03D10EF64C5}" type="presOf" srcId="{CE3DFDFA-BF84-4539-8710-E10CE796CE71}" destId="{3D7BD533-C68E-4188-B260-00D53536E42F}" srcOrd="0" destOrd="0" presId="urn:microsoft.com/office/officeart/2005/8/layout/list1"/>
    <dgm:cxn modelId="{F23E471D-0CE9-4F78-BDCB-427168538982}" type="presOf" srcId="{3285FF37-5DBF-4528-8D31-208B1742EFB7}" destId="{4A6C73B4-8826-4B25-A7C0-34B222BC19D4}" srcOrd="1" destOrd="0" presId="urn:microsoft.com/office/officeart/2005/8/layout/list1"/>
    <dgm:cxn modelId="{88AFE3A1-BCD1-485E-84DD-0D0CB9D196E9}" type="presParOf" srcId="{3D7BD533-C68E-4188-B260-00D53536E42F}" destId="{92F2D248-321E-45A7-A9A6-B34CC393D08C}" srcOrd="0" destOrd="0" presId="urn:microsoft.com/office/officeart/2005/8/layout/list1"/>
    <dgm:cxn modelId="{1DAE9843-144C-421C-AC13-8E6C1C5775BD}" type="presParOf" srcId="{92F2D248-321E-45A7-A9A6-B34CC393D08C}" destId="{61A5D398-9DAD-414D-8153-13C2EB44E21D}" srcOrd="0" destOrd="0" presId="urn:microsoft.com/office/officeart/2005/8/layout/list1"/>
    <dgm:cxn modelId="{0DA22690-F36B-4229-9A8B-F68D8C5F6824}" type="presParOf" srcId="{92F2D248-321E-45A7-A9A6-B34CC393D08C}" destId="{C5F498C5-57B3-44DC-85D2-C9E3E3862864}" srcOrd="1" destOrd="0" presId="urn:microsoft.com/office/officeart/2005/8/layout/list1"/>
    <dgm:cxn modelId="{85B1B0DF-CA28-4884-A28D-08CB08461E82}" type="presParOf" srcId="{3D7BD533-C68E-4188-B260-00D53536E42F}" destId="{AEB2324D-5E42-4C00-987A-A080BF4B000B}" srcOrd="1" destOrd="0" presId="urn:microsoft.com/office/officeart/2005/8/layout/list1"/>
    <dgm:cxn modelId="{D7C56477-9D92-4B74-A904-88E01AC4DA98}" type="presParOf" srcId="{3D7BD533-C68E-4188-B260-00D53536E42F}" destId="{65DFE4A5-A207-4869-8594-665CA9744537}" srcOrd="2" destOrd="0" presId="urn:microsoft.com/office/officeart/2005/8/layout/list1"/>
    <dgm:cxn modelId="{6EC8FAB1-AF0D-49DE-A966-772566DFEA83}" type="presParOf" srcId="{3D7BD533-C68E-4188-B260-00D53536E42F}" destId="{3446ED38-5FDC-4FA3-A4BA-5318A32D3BE7}" srcOrd="3" destOrd="0" presId="urn:microsoft.com/office/officeart/2005/8/layout/list1"/>
    <dgm:cxn modelId="{2449CAD9-16CB-4ACE-92D5-A4D68812553B}" type="presParOf" srcId="{3D7BD533-C68E-4188-B260-00D53536E42F}" destId="{0BA41AAA-68F4-47C6-A61E-8D58480DF63E}" srcOrd="4" destOrd="0" presId="urn:microsoft.com/office/officeart/2005/8/layout/list1"/>
    <dgm:cxn modelId="{BAC075B2-CDCB-40F0-B8D7-4EC76CD660D7}" type="presParOf" srcId="{0BA41AAA-68F4-47C6-A61E-8D58480DF63E}" destId="{7F286079-2599-4C77-886A-FFED45CBC8DC}" srcOrd="0" destOrd="0" presId="urn:microsoft.com/office/officeart/2005/8/layout/list1"/>
    <dgm:cxn modelId="{0E8B8C84-CE3B-4D86-8277-08D3719EFC75}" type="presParOf" srcId="{0BA41AAA-68F4-47C6-A61E-8D58480DF63E}" destId="{4A6C73B4-8826-4B25-A7C0-34B222BC19D4}" srcOrd="1" destOrd="0" presId="urn:microsoft.com/office/officeart/2005/8/layout/list1"/>
    <dgm:cxn modelId="{9CA5276A-814F-425C-8F98-D99B9049FF55}" type="presParOf" srcId="{3D7BD533-C68E-4188-B260-00D53536E42F}" destId="{28BC84CE-50E4-4810-B1A0-67A0522ACC21}" srcOrd="5" destOrd="0" presId="urn:microsoft.com/office/officeart/2005/8/layout/list1"/>
    <dgm:cxn modelId="{9DFC94EE-7215-49F8-A46B-5D009AA13DD3}" type="presParOf" srcId="{3D7BD533-C68E-4188-B260-00D53536E42F}" destId="{EF10135B-4497-4CDC-BB7A-5FD15DEF051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E769E-7454-41A2-9443-B9901C91F167}" type="doc">
      <dgm:prSet loTypeId="urn:microsoft.com/office/officeart/2005/8/layout/matrix1" loCatId="matrix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FD1A368-CF91-4A0B-8C6A-6A6DC133FF73}">
      <dgm:prSet phldrT="[Текст]" custT="1"/>
      <dgm:spPr/>
      <dgm:t>
        <a:bodyPr/>
        <a:lstStyle/>
        <a:p>
          <a:r>
            <a:rPr lang="ru-RU" sz="3200" b="1" u="none" dirty="0" smtClean="0">
              <a:latin typeface="Times New Roman" pitchFamily="18" charset="0"/>
              <a:cs typeface="Times New Roman" pitchFamily="18" charset="0"/>
            </a:rPr>
            <a:t>ОСОБЕННОСТИ</a:t>
          </a:r>
          <a:r>
            <a:rPr lang="ru-RU" sz="3200" b="0" u="none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3200" b="0" u="none" dirty="0" smtClean="0">
              <a:latin typeface="Times New Roman" pitchFamily="18" charset="0"/>
              <a:cs typeface="Times New Roman" pitchFamily="18" charset="0"/>
            </a:rPr>
          </a:br>
          <a:endParaRPr lang="ru-RU" sz="3200" b="0" u="none" dirty="0">
            <a:latin typeface="Times New Roman" pitchFamily="18" charset="0"/>
            <a:cs typeface="Times New Roman" pitchFamily="18" charset="0"/>
          </a:endParaRPr>
        </a:p>
      </dgm:t>
    </dgm:pt>
    <dgm:pt modelId="{3841849F-1473-4623-A170-41BBE284AA86}" type="parTrans" cxnId="{856426D7-C5EB-476F-9348-AC8665626627}">
      <dgm:prSet/>
      <dgm:spPr/>
      <dgm:t>
        <a:bodyPr/>
        <a:lstStyle/>
        <a:p>
          <a:endParaRPr lang="ru-RU" sz="3200" b="0" u="none"/>
        </a:p>
      </dgm:t>
    </dgm:pt>
    <dgm:pt modelId="{67884DAD-6346-4DA0-8697-15918379F868}" type="sibTrans" cxnId="{856426D7-C5EB-476F-9348-AC8665626627}">
      <dgm:prSet/>
      <dgm:spPr/>
      <dgm:t>
        <a:bodyPr/>
        <a:lstStyle/>
        <a:p>
          <a:endParaRPr lang="ru-RU" sz="3200" b="0" u="none"/>
        </a:p>
      </dgm:t>
    </dgm:pt>
    <dgm:pt modelId="{18BF7C1B-5DB1-4729-A677-C3F95284D1D1}">
      <dgm:prSet phldrT="[Текст]" custT="1"/>
      <dgm:spPr/>
      <dgm:t>
        <a:bodyPr/>
        <a:lstStyle/>
        <a:p>
          <a:r>
            <a:rPr lang="ru-RU" sz="3200" b="0" u="none" dirty="0" smtClean="0">
              <a:latin typeface="Times New Roman" pitchFamily="18" charset="0"/>
              <a:cs typeface="Times New Roman" pitchFamily="18" charset="0"/>
            </a:rPr>
            <a:t>Профилактическая цель</a:t>
          </a:r>
          <a:endParaRPr lang="ru-RU" sz="3200" b="0" u="none" dirty="0">
            <a:latin typeface="Times New Roman" pitchFamily="18" charset="0"/>
            <a:cs typeface="Times New Roman" pitchFamily="18" charset="0"/>
          </a:endParaRPr>
        </a:p>
      </dgm:t>
    </dgm:pt>
    <dgm:pt modelId="{F0DF95A3-AC92-43F6-A0C6-D08EDD88FACB}" type="parTrans" cxnId="{B98CF45D-3698-4AC0-82D6-CD5EEC427824}">
      <dgm:prSet/>
      <dgm:spPr/>
      <dgm:t>
        <a:bodyPr/>
        <a:lstStyle/>
        <a:p>
          <a:endParaRPr lang="ru-RU" sz="3200" b="0" u="none"/>
        </a:p>
      </dgm:t>
    </dgm:pt>
    <dgm:pt modelId="{2F735EA1-B6DB-4C33-B45E-75DF3048900E}" type="sibTrans" cxnId="{B98CF45D-3698-4AC0-82D6-CD5EEC427824}">
      <dgm:prSet/>
      <dgm:spPr/>
      <dgm:t>
        <a:bodyPr/>
        <a:lstStyle/>
        <a:p>
          <a:endParaRPr lang="ru-RU" sz="3200" b="0" u="none"/>
        </a:p>
      </dgm:t>
    </dgm:pt>
    <dgm:pt modelId="{7297B567-9944-47EE-BB27-3A1A5D0E12B8}">
      <dgm:prSet phldrT="[Текст]" custT="1"/>
      <dgm:spPr/>
      <dgm:t>
        <a:bodyPr/>
        <a:lstStyle/>
        <a:p>
          <a:r>
            <a:rPr lang="ru-RU" sz="3200" b="0" u="none" dirty="0" smtClean="0">
              <a:latin typeface="Times New Roman" pitchFamily="18" charset="0"/>
              <a:cs typeface="Times New Roman" pitchFamily="18" charset="0"/>
            </a:rPr>
            <a:t>Финальный вывод</a:t>
          </a:r>
          <a:endParaRPr lang="ru-RU" sz="3200" b="0" u="none" dirty="0">
            <a:latin typeface="Times New Roman" pitchFamily="18" charset="0"/>
            <a:cs typeface="Times New Roman" pitchFamily="18" charset="0"/>
          </a:endParaRPr>
        </a:p>
      </dgm:t>
    </dgm:pt>
    <dgm:pt modelId="{A323A86F-0949-4B2A-9ED8-B937CF279F4D}" type="parTrans" cxnId="{DE7FCD5D-5BB5-4413-A17B-E035384F5CEC}">
      <dgm:prSet/>
      <dgm:spPr/>
      <dgm:t>
        <a:bodyPr/>
        <a:lstStyle/>
        <a:p>
          <a:endParaRPr lang="ru-RU" sz="3200" b="0" u="none"/>
        </a:p>
      </dgm:t>
    </dgm:pt>
    <dgm:pt modelId="{C8553621-D256-4951-A51D-92BF0E47B64F}" type="sibTrans" cxnId="{DE7FCD5D-5BB5-4413-A17B-E035384F5CEC}">
      <dgm:prSet/>
      <dgm:spPr/>
      <dgm:t>
        <a:bodyPr/>
        <a:lstStyle/>
        <a:p>
          <a:endParaRPr lang="ru-RU" sz="3200" b="0" u="none"/>
        </a:p>
      </dgm:t>
    </dgm:pt>
    <dgm:pt modelId="{96CD592D-9317-4A10-ACE1-5B80E3B13500}">
      <dgm:prSet phldrT="[Текст]" custT="1"/>
      <dgm:spPr/>
      <dgm:t>
        <a:bodyPr/>
        <a:lstStyle/>
        <a:p>
          <a:r>
            <a:rPr lang="ru-RU" sz="3200" b="0" u="none" dirty="0" smtClean="0">
              <a:latin typeface="Times New Roman" pitchFamily="18" charset="0"/>
              <a:cs typeface="Times New Roman" pitchFamily="18" charset="0"/>
            </a:rPr>
            <a:t>Ограниченное</a:t>
          </a:r>
          <a:r>
            <a:rPr lang="ru-RU" sz="3200" b="0" u="none" baseline="0" dirty="0" smtClean="0">
              <a:latin typeface="Times New Roman" pitchFamily="18" charset="0"/>
              <a:cs typeface="Times New Roman" pitchFamily="18" charset="0"/>
            </a:rPr>
            <a:t> число участников</a:t>
          </a:r>
          <a:endParaRPr lang="ru-RU" sz="3200" b="0" u="none" dirty="0">
            <a:latin typeface="Times New Roman" pitchFamily="18" charset="0"/>
            <a:cs typeface="Times New Roman" pitchFamily="18" charset="0"/>
          </a:endParaRPr>
        </a:p>
      </dgm:t>
    </dgm:pt>
    <dgm:pt modelId="{0D06CC95-C388-4813-B9C3-473B1A1DB7DE}" type="parTrans" cxnId="{B9309A42-3CB8-4777-8C7C-C61A93733D5A}">
      <dgm:prSet/>
      <dgm:spPr/>
      <dgm:t>
        <a:bodyPr/>
        <a:lstStyle/>
        <a:p>
          <a:endParaRPr lang="ru-RU" sz="3200" b="0" u="none"/>
        </a:p>
      </dgm:t>
    </dgm:pt>
    <dgm:pt modelId="{F05E12A0-C635-47C9-A90C-83DE13770638}" type="sibTrans" cxnId="{B9309A42-3CB8-4777-8C7C-C61A93733D5A}">
      <dgm:prSet/>
      <dgm:spPr/>
      <dgm:t>
        <a:bodyPr/>
        <a:lstStyle/>
        <a:p>
          <a:endParaRPr lang="ru-RU" sz="3200" b="0" u="none"/>
        </a:p>
      </dgm:t>
    </dgm:pt>
    <dgm:pt modelId="{4EC1D20A-FB2E-4718-93C7-31C2FDDF2072}">
      <dgm:prSet custT="1"/>
      <dgm:spPr/>
      <dgm:t>
        <a:bodyPr/>
        <a:lstStyle/>
        <a:p>
          <a:r>
            <a:rPr lang="ru-RU" sz="3200" b="0" u="none" dirty="0" smtClean="0">
              <a:latin typeface="Times New Roman" pitchFamily="18" charset="0"/>
              <a:cs typeface="Times New Roman" pitchFamily="18" charset="0"/>
            </a:rPr>
            <a:t>Наличие эксперта  </a:t>
          </a:r>
        </a:p>
      </dgm:t>
    </dgm:pt>
    <dgm:pt modelId="{DE14277C-33F5-4117-801C-9AC12336FB9D}" type="parTrans" cxnId="{C77045F4-AC8D-4469-9EC5-BF636B31D60F}">
      <dgm:prSet/>
      <dgm:spPr/>
      <dgm:t>
        <a:bodyPr/>
        <a:lstStyle/>
        <a:p>
          <a:endParaRPr lang="ru-RU" sz="3200" b="0" u="none"/>
        </a:p>
      </dgm:t>
    </dgm:pt>
    <dgm:pt modelId="{AEBD3F39-01BC-4B15-BA45-A749C8B4D7D6}" type="sibTrans" cxnId="{C77045F4-AC8D-4469-9EC5-BF636B31D60F}">
      <dgm:prSet/>
      <dgm:spPr/>
      <dgm:t>
        <a:bodyPr/>
        <a:lstStyle/>
        <a:p>
          <a:endParaRPr lang="ru-RU" sz="3200" b="0" u="none"/>
        </a:p>
      </dgm:t>
    </dgm:pt>
    <dgm:pt modelId="{721EE3E2-0E4F-46EE-AF96-582125928F1B}" type="pres">
      <dgm:prSet presAssocID="{617E769E-7454-41A2-9443-B9901C91F16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84BB62-404C-4F69-A3EB-E10005A8043A}" type="pres">
      <dgm:prSet presAssocID="{617E769E-7454-41A2-9443-B9901C91F167}" presName="matrix" presStyleCnt="0"/>
      <dgm:spPr/>
      <dgm:t>
        <a:bodyPr/>
        <a:lstStyle/>
        <a:p>
          <a:endParaRPr lang="ru-RU"/>
        </a:p>
      </dgm:t>
    </dgm:pt>
    <dgm:pt modelId="{36ADA19A-A1D2-448B-91AE-F5371565A904}" type="pres">
      <dgm:prSet presAssocID="{617E769E-7454-41A2-9443-B9901C91F167}" presName="tile1" presStyleLbl="node1" presStyleIdx="0" presStyleCnt="4" custLinFactNeighborX="-2428" custLinFactNeighborY="0"/>
      <dgm:spPr/>
      <dgm:t>
        <a:bodyPr/>
        <a:lstStyle/>
        <a:p>
          <a:endParaRPr lang="ru-RU"/>
        </a:p>
      </dgm:t>
    </dgm:pt>
    <dgm:pt modelId="{732E1425-45A5-4D0C-905F-28F4741D7D98}" type="pres">
      <dgm:prSet presAssocID="{617E769E-7454-41A2-9443-B9901C91F16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29474-03E9-4899-ADF8-8CC2272739A5}" type="pres">
      <dgm:prSet presAssocID="{617E769E-7454-41A2-9443-B9901C91F167}" presName="tile2" presStyleLbl="node1" presStyleIdx="1" presStyleCnt="4"/>
      <dgm:spPr/>
      <dgm:t>
        <a:bodyPr/>
        <a:lstStyle/>
        <a:p>
          <a:endParaRPr lang="ru-RU"/>
        </a:p>
      </dgm:t>
    </dgm:pt>
    <dgm:pt modelId="{02ACC050-C0E2-4D55-B4B4-F6959D4ABDE6}" type="pres">
      <dgm:prSet presAssocID="{617E769E-7454-41A2-9443-B9901C91F16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DA34B-35BD-4643-878C-2312159888A2}" type="pres">
      <dgm:prSet presAssocID="{617E769E-7454-41A2-9443-B9901C91F167}" presName="tile3" presStyleLbl="node1" presStyleIdx="2" presStyleCnt="4"/>
      <dgm:spPr/>
      <dgm:t>
        <a:bodyPr/>
        <a:lstStyle/>
        <a:p>
          <a:endParaRPr lang="ru-RU"/>
        </a:p>
      </dgm:t>
    </dgm:pt>
    <dgm:pt modelId="{F9BC3E19-7090-42C1-8D92-8C31329A90AC}" type="pres">
      <dgm:prSet presAssocID="{617E769E-7454-41A2-9443-B9901C91F16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12800-FAC9-4472-B01A-22447C2D120A}" type="pres">
      <dgm:prSet presAssocID="{617E769E-7454-41A2-9443-B9901C91F167}" presName="tile4" presStyleLbl="node1" presStyleIdx="3" presStyleCnt="4"/>
      <dgm:spPr/>
      <dgm:t>
        <a:bodyPr/>
        <a:lstStyle/>
        <a:p>
          <a:endParaRPr lang="ru-RU"/>
        </a:p>
      </dgm:t>
    </dgm:pt>
    <dgm:pt modelId="{2E9E2128-128B-4368-A072-49B041B17EF2}" type="pres">
      <dgm:prSet presAssocID="{617E769E-7454-41A2-9443-B9901C91F16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939AD-7654-4A7E-80E8-643795D58F1D}" type="pres">
      <dgm:prSet presAssocID="{617E769E-7454-41A2-9443-B9901C91F167}" presName="centerTile" presStyleLbl="fgShp" presStyleIdx="0" presStyleCnt="1" custScaleX="203252" custScaleY="13033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FC78E-8C42-458D-B71E-1EAB5F40DDDC}" type="presOf" srcId="{96CD592D-9317-4A10-ACE1-5B80E3B13500}" destId="{FE212800-FAC9-4472-B01A-22447C2D120A}" srcOrd="0" destOrd="0" presId="urn:microsoft.com/office/officeart/2005/8/layout/matrix1"/>
    <dgm:cxn modelId="{C77045F4-AC8D-4469-9EC5-BF636B31D60F}" srcId="{BFD1A368-CF91-4A0B-8C6A-6A6DC133FF73}" destId="{4EC1D20A-FB2E-4718-93C7-31C2FDDF2072}" srcOrd="2" destOrd="0" parTransId="{DE14277C-33F5-4117-801C-9AC12336FB9D}" sibTransId="{AEBD3F39-01BC-4B15-BA45-A749C8B4D7D6}"/>
    <dgm:cxn modelId="{CF883589-56AA-478D-BF1B-62A3BF02B5B1}" type="presOf" srcId="{96CD592D-9317-4A10-ACE1-5B80E3B13500}" destId="{2E9E2128-128B-4368-A072-49B041B17EF2}" srcOrd="1" destOrd="0" presId="urn:microsoft.com/office/officeart/2005/8/layout/matrix1"/>
    <dgm:cxn modelId="{DE7FCD5D-5BB5-4413-A17B-E035384F5CEC}" srcId="{BFD1A368-CF91-4A0B-8C6A-6A6DC133FF73}" destId="{7297B567-9944-47EE-BB27-3A1A5D0E12B8}" srcOrd="1" destOrd="0" parTransId="{A323A86F-0949-4B2A-9ED8-B937CF279F4D}" sibTransId="{C8553621-D256-4951-A51D-92BF0E47B64F}"/>
    <dgm:cxn modelId="{A9D89529-0FB8-4E65-9771-90AB4D188721}" type="presOf" srcId="{4EC1D20A-FB2E-4718-93C7-31C2FDDF2072}" destId="{F9BC3E19-7090-42C1-8D92-8C31329A90AC}" srcOrd="1" destOrd="0" presId="urn:microsoft.com/office/officeart/2005/8/layout/matrix1"/>
    <dgm:cxn modelId="{B1F196F5-D3AB-43B3-9C86-1C1540CE5BDD}" type="presOf" srcId="{7297B567-9944-47EE-BB27-3A1A5D0E12B8}" destId="{02ACC050-C0E2-4D55-B4B4-F6959D4ABDE6}" srcOrd="1" destOrd="0" presId="urn:microsoft.com/office/officeart/2005/8/layout/matrix1"/>
    <dgm:cxn modelId="{0BADA4AB-2C40-4646-9E39-D5B45384719E}" type="presOf" srcId="{18BF7C1B-5DB1-4729-A677-C3F95284D1D1}" destId="{732E1425-45A5-4D0C-905F-28F4741D7D98}" srcOrd="1" destOrd="0" presId="urn:microsoft.com/office/officeart/2005/8/layout/matrix1"/>
    <dgm:cxn modelId="{CA7EAD23-15C9-4265-8599-9686A1773CA2}" type="presOf" srcId="{4EC1D20A-FB2E-4718-93C7-31C2FDDF2072}" destId="{E20DA34B-35BD-4643-878C-2312159888A2}" srcOrd="0" destOrd="0" presId="urn:microsoft.com/office/officeart/2005/8/layout/matrix1"/>
    <dgm:cxn modelId="{856426D7-C5EB-476F-9348-AC8665626627}" srcId="{617E769E-7454-41A2-9443-B9901C91F167}" destId="{BFD1A368-CF91-4A0B-8C6A-6A6DC133FF73}" srcOrd="0" destOrd="0" parTransId="{3841849F-1473-4623-A170-41BBE284AA86}" sibTransId="{67884DAD-6346-4DA0-8697-15918379F868}"/>
    <dgm:cxn modelId="{A550F511-3C17-48AF-A842-A3EED66EBC76}" type="presOf" srcId="{617E769E-7454-41A2-9443-B9901C91F167}" destId="{721EE3E2-0E4F-46EE-AF96-582125928F1B}" srcOrd="0" destOrd="0" presId="urn:microsoft.com/office/officeart/2005/8/layout/matrix1"/>
    <dgm:cxn modelId="{3313C585-AD22-4E26-A4B9-231A265849F1}" type="presOf" srcId="{BFD1A368-CF91-4A0B-8C6A-6A6DC133FF73}" destId="{131939AD-7654-4A7E-80E8-643795D58F1D}" srcOrd="0" destOrd="0" presId="urn:microsoft.com/office/officeart/2005/8/layout/matrix1"/>
    <dgm:cxn modelId="{756DF70D-7EA8-4188-AC81-DE10B113C43B}" type="presOf" srcId="{18BF7C1B-5DB1-4729-A677-C3F95284D1D1}" destId="{36ADA19A-A1D2-448B-91AE-F5371565A904}" srcOrd="0" destOrd="0" presId="urn:microsoft.com/office/officeart/2005/8/layout/matrix1"/>
    <dgm:cxn modelId="{B98CF45D-3698-4AC0-82D6-CD5EEC427824}" srcId="{BFD1A368-CF91-4A0B-8C6A-6A6DC133FF73}" destId="{18BF7C1B-5DB1-4729-A677-C3F95284D1D1}" srcOrd="0" destOrd="0" parTransId="{F0DF95A3-AC92-43F6-A0C6-D08EDD88FACB}" sibTransId="{2F735EA1-B6DB-4C33-B45E-75DF3048900E}"/>
    <dgm:cxn modelId="{B5D8A29B-6113-43CE-966B-1ABED855AF36}" type="presOf" srcId="{7297B567-9944-47EE-BB27-3A1A5D0E12B8}" destId="{BFA29474-03E9-4899-ADF8-8CC2272739A5}" srcOrd="0" destOrd="0" presId="urn:microsoft.com/office/officeart/2005/8/layout/matrix1"/>
    <dgm:cxn modelId="{B9309A42-3CB8-4777-8C7C-C61A93733D5A}" srcId="{BFD1A368-CF91-4A0B-8C6A-6A6DC133FF73}" destId="{96CD592D-9317-4A10-ACE1-5B80E3B13500}" srcOrd="3" destOrd="0" parTransId="{0D06CC95-C388-4813-B9C3-473B1A1DB7DE}" sibTransId="{F05E12A0-C635-47C9-A90C-83DE13770638}"/>
    <dgm:cxn modelId="{4B784AA6-09EC-41B2-BA3F-C737428FE265}" type="presParOf" srcId="{721EE3E2-0E4F-46EE-AF96-582125928F1B}" destId="{A184BB62-404C-4F69-A3EB-E10005A8043A}" srcOrd="0" destOrd="0" presId="urn:microsoft.com/office/officeart/2005/8/layout/matrix1"/>
    <dgm:cxn modelId="{5CF45411-ECC5-46A6-8395-0B7FB5033FB1}" type="presParOf" srcId="{A184BB62-404C-4F69-A3EB-E10005A8043A}" destId="{36ADA19A-A1D2-448B-91AE-F5371565A904}" srcOrd="0" destOrd="0" presId="urn:microsoft.com/office/officeart/2005/8/layout/matrix1"/>
    <dgm:cxn modelId="{E5B8F142-9634-4502-9441-7B7AD033FBC0}" type="presParOf" srcId="{A184BB62-404C-4F69-A3EB-E10005A8043A}" destId="{732E1425-45A5-4D0C-905F-28F4741D7D98}" srcOrd="1" destOrd="0" presId="urn:microsoft.com/office/officeart/2005/8/layout/matrix1"/>
    <dgm:cxn modelId="{870D1C65-0AEF-4B89-A529-D3B310799537}" type="presParOf" srcId="{A184BB62-404C-4F69-A3EB-E10005A8043A}" destId="{BFA29474-03E9-4899-ADF8-8CC2272739A5}" srcOrd="2" destOrd="0" presId="urn:microsoft.com/office/officeart/2005/8/layout/matrix1"/>
    <dgm:cxn modelId="{8C2683FA-14D3-4A06-A6C9-166ECBB254E1}" type="presParOf" srcId="{A184BB62-404C-4F69-A3EB-E10005A8043A}" destId="{02ACC050-C0E2-4D55-B4B4-F6959D4ABDE6}" srcOrd="3" destOrd="0" presId="urn:microsoft.com/office/officeart/2005/8/layout/matrix1"/>
    <dgm:cxn modelId="{8688B1FE-F98A-44DF-81B2-E22CB7754FDA}" type="presParOf" srcId="{A184BB62-404C-4F69-A3EB-E10005A8043A}" destId="{E20DA34B-35BD-4643-878C-2312159888A2}" srcOrd="4" destOrd="0" presId="urn:microsoft.com/office/officeart/2005/8/layout/matrix1"/>
    <dgm:cxn modelId="{E7FFE6FD-FD29-4FCF-AD12-D41B59A3ABEF}" type="presParOf" srcId="{A184BB62-404C-4F69-A3EB-E10005A8043A}" destId="{F9BC3E19-7090-42C1-8D92-8C31329A90AC}" srcOrd="5" destOrd="0" presId="urn:microsoft.com/office/officeart/2005/8/layout/matrix1"/>
    <dgm:cxn modelId="{7B730F1E-E791-40B8-B287-E009D1630808}" type="presParOf" srcId="{A184BB62-404C-4F69-A3EB-E10005A8043A}" destId="{FE212800-FAC9-4472-B01A-22447C2D120A}" srcOrd="6" destOrd="0" presId="urn:microsoft.com/office/officeart/2005/8/layout/matrix1"/>
    <dgm:cxn modelId="{E1DFE2FB-DEEF-403A-9FEE-5DC6BF9BB73A}" type="presParOf" srcId="{A184BB62-404C-4F69-A3EB-E10005A8043A}" destId="{2E9E2128-128B-4368-A072-49B041B17EF2}" srcOrd="7" destOrd="0" presId="urn:microsoft.com/office/officeart/2005/8/layout/matrix1"/>
    <dgm:cxn modelId="{B30E4673-38CF-452B-BC1E-F09DE250DA94}" type="presParOf" srcId="{721EE3E2-0E4F-46EE-AF96-582125928F1B}" destId="{131939AD-7654-4A7E-80E8-643795D58F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7E769E-7454-41A2-9443-B9901C91F167}" type="doc">
      <dgm:prSet loTypeId="urn:microsoft.com/office/officeart/2005/8/layout/matrix1" loCatId="matrix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8BF7C1B-5DB1-4729-A677-C3F95284D1D1}">
      <dgm:prSet phldrT="[Текст]" custT="1"/>
      <dgm:spPr/>
      <dgm:t>
        <a:bodyPr/>
        <a:lstStyle/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Наркозависимость</a:t>
          </a:r>
          <a:endParaRPr lang="ru-RU" sz="28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«Последний номер»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«Черная полоса»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«Меня это не касается»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«Дневник баскетболиста»</a:t>
          </a:r>
          <a:endParaRPr lang="ru-RU" sz="2800" b="0" u="none" dirty="0">
            <a:latin typeface="Times New Roman" pitchFamily="18" charset="0"/>
            <a:cs typeface="Times New Roman" pitchFamily="18" charset="0"/>
          </a:endParaRPr>
        </a:p>
      </dgm:t>
    </dgm:pt>
    <dgm:pt modelId="{F0DF95A3-AC92-43F6-A0C6-D08EDD88FACB}" type="parTrans" cxnId="{B98CF45D-3698-4AC0-82D6-CD5EEC427824}">
      <dgm:prSet/>
      <dgm:spPr/>
      <dgm:t>
        <a:bodyPr/>
        <a:lstStyle/>
        <a:p>
          <a:endParaRPr lang="ru-RU" sz="2800" b="0" u="none"/>
        </a:p>
      </dgm:t>
    </dgm:pt>
    <dgm:pt modelId="{2F735EA1-B6DB-4C33-B45E-75DF3048900E}" type="sibTrans" cxnId="{B98CF45D-3698-4AC0-82D6-CD5EEC427824}">
      <dgm:prSet/>
      <dgm:spPr/>
      <dgm:t>
        <a:bodyPr/>
        <a:lstStyle/>
        <a:p>
          <a:endParaRPr lang="ru-RU" sz="2800" b="0" u="none"/>
        </a:p>
      </dgm:t>
    </dgm:pt>
    <dgm:pt modelId="{7297B567-9944-47EE-BB27-3A1A5D0E12B8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ВИЧ/СПИД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Джия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»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«Дневник Насти»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«Лекарство»</a:t>
          </a:r>
          <a:endParaRPr lang="ru-RU" sz="2800" b="0" u="none" dirty="0">
            <a:latin typeface="Times New Roman" pitchFamily="18" charset="0"/>
            <a:cs typeface="Times New Roman" pitchFamily="18" charset="0"/>
          </a:endParaRPr>
        </a:p>
      </dgm:t>
    </dgm:pt>
    <dgm:pt modelId="{A323A86F-0949-4B2A-9ED8-B937CF279F4D}" type="parTrans" cxnId="{DE7FCD5D-5BB5-4413-A17B-E035384F5CEC}">
      <dgm:prSet/>
      <dgm:spPr/>
      <dgm:t>
        <a:bodyPr/>
        <a:lstStyle/>
        <a:p>
          <a:endParaRPr lang="ru-RU" sz="2800" b="0" u="none"/>
        </a:p>
      </dgm:t>
    </dgm:pt>
    <dgm:pt modelId="{C8553621-D256-4951-A51D-92BF0E47B64F}" type="sibTrans" cxnId="{DE7FCD5D-5BB5-4413-A17B-E035384F5CEC}">
      <dgm:prSet/>
      <dgm:spPr/>
      <dgm:t>
        <a:bodyPr/>
        <a:lstStyle/>
        <a:p>
          <a:endParaRPr lang="ru-RU" sz="2800" b="0" u="none"/>
        </a:p>
      </dgm:t>
    </dgm:pt>
    <dgm:pt modelId="{96CD592D-9317-4A10-ACE1-5B80E3B13500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Экстремизм</a:t>
          </a: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«Рядом с нами»</a:t>
          </a:r>
          <a:endParaRPr lang="ru-RU" sz="2800" b="0" u="none" dirty="0">
            <a:latin typeface="Times New Roman" pitchFamily="18" charset="0"/>
            <a:cs typeface="Times New Roman" pitchFamily="18" charset="0"/>
          </a:endParaRPr>
        </a:p>
      </dgm:t>
    </dgm:pt>
    <dgm:pt modelId="{0D06CC95-C388-4813-B9C3-473B1A1DB7DE}" type="parTrans" cxnId="{B9309A42-3CB8-4777-8C7C-C61A93733D5A}">
      <dgm:prSet/>
      <dgm:spPr/>
      <dgm:t>
        <a:bodyPr/>
        <a:lstStyle/>
        <a:p>
          <a:endParaRPr lang="ru-RU" sz="2800" b="0" u="none"/>
        </a:p>
      </dgm:t>
    </dgm:pt>
    <dgm:pt modelId="{F05E12A0-C635-47C9-A90C-83DE13770638}" type="sibTrans" cxnId="{B9309A42-3CB8-4777-8C7C-C61A93733D5A}">
      <dgm:prSet/>
      <dgm:spPr/>
      <dgm:t>
        <a:bodyPr/>
        <a:lstStyle/>
        <a:p>
          <a:endParaRPr lang="ru-RU" sz="2800" b="0" u="none"/>
        </a:p>
      </dgm:t>
    </dgm:pt>
    <dgm:pt modelId="{4EC1D20A-FB2E-4718-93C7-31C2FDDF2072}">
      <dgm:prSet custT="1"/>
      <dgm:spPr/>
      <dgm:t>
        <a:bodyPr/>
        <a:lstStyle/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Алкозависимоть</a:t>
          </a:r>
          <a:endParaRPr lang="ru-RU" sz="28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«Давайте выпьем»</a:t>
          </a:r>
          <a:endParaRPr lang="ru-RU" sz="2800" b="0" u="none" dirty="0" smtClean="0">
            <a:latin typeface="Times New Roman" pitchFamily="18" charset="0"/>
            <a:cs typeface="Times New Roman" pitchFamily="18" charset="0"/>
          </a:endParaRPr>
        </a:p>
      </dgm:t>
    </dgm:pt>
    <dgm:pt modelId="{DE14277C-33F5-4117-801C-9AC12336FB9D}" type="parTrans" cxnId="{C77045F4-AC8D-4469-9EC5-BF636B31D60F}">
      <dgm:prSet/>
      <dgm:spPr/>
      <dgm:t>
        <a:bodyPr/>
        <a:lstStyle/>
        <a:p>
          <a:endParaRPr lang="ru-RU" sz="2800" b="0" u="none"/>
        </a:p>
      </dgm:t>
    </dgm:pt>
    <dgm:pt modelId="{AEBD3F39-01BC-4B15-BA45-A749C8B4D7D6}" type="sibTrans" cxnId="{C77045F4-AC8D-4469-9EC5-BF636B31D60F}">
      <dgm:prSet/>
      <dgm:spPr/>
      <dgm:t>
        <a:bodyPr/>
        <a:lstStyle/>
        <a:p>
          <a:endParaRPr lang="ru-RU" sz="2800" b="0" u="none"/>
        </a:p>
      </dgm:t>
    </dgm:pt>
    <dgm:pt modelId="{BFD1A368-CF91-4A0B-8C6A-6A6DC133FF73}">
      <dgm:prSet phldrT="[Текст]" custT="1"/>
      <dgm:spPr/>
      <dgm:t>
        <a:bodyPr/>
        <a:lstStyle/>
        <a:p>
          <a:r>
            <a:rPr lang="ru-RU" sz="2800" b="0" u="none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800" b="0" u="none" dirty="0" smtClean="0">
              <a:latin typeface="Times New Roman" pitchFamily="18" charset="0"/>
              <a:cs typeface="Times New Roman" pitchFamily="18" charset="0"/>
            </a:rPr>
          </a:br>
          <a:endParaRPr lang="ru-RU" sz="2800" b="0" u="none" dirty="0">
            <a:latin typeface="Times New Roman" pitchFamily="18" charset="0"/>
            <a:cs typeface="Times New Roman" pitchFamily="18" charset="0"/>
          </a:endParaRPr>
        </a:p>
      </dgm:t>
    </dgm:pt>
    <dgm:pt modelId="{67884DAD-6346-4DA0-8697-15918379F868}" type="sibTrans" cxnId="{856426D7-C5EB-476F-9348-AC8665626627}">
      <dgm:prSet/>
      <dgm:spPr/>
      <dgm:t>
        <a:bodyPr/>
        <a:lstStyle/>
        <a:p>
          <a:endParaRPr lang="ru-RU" sz="2800" b="0" u="none"/>
        </a:p>
      </dgm:t>
    </dgm:pt>
    <dgm:pt modelId="{3841849F-1473-4623-A170-41BBE284AA86}" type="parTrans" cxnId="{856426D7-C5EB-476F-9348-AC8665626627}">
      <dgm:prSet/>
      <dgm:spPr/>
      <dgm:t>
        <a:bodyPr/>
        <a:lstStyle/>
        <a:p>
          <a:endParaRPr lang="ru-RU" sz="2800" b="0" u="none"/>
        </a:p>
      </dgm:t>
    </dgm:pt>
    <dgm:pt modelId="{721EE3E2-0E4F-46EE-AF96-582125928F1B}" type="pres">
      <dgm:prSet presAssocID="{617E769E-7454-41A2-9443-B9901C91F16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84BB62-404C-4F69-A3EB-E10005A8043A}" type="pres">
      <dgm:prSet presAssocID="{617E769E-7454-41A2-9443-B9901C91F167}" presName="matrix" presStyleCnt="0"/>
      <dgm:spPr/>
      <dgm:t>
        <a:bodyPr/>
        <a:lstStyle/>
        <a:p>
          <a:endParaRPr lang="ru-RU"/>
        </a:p>
      </dgm:t>
    </dgm:pt>
    <dgm:pt modelId="{36ADA19A-A1D2-448B-91AE-F5371565A904}" type="pres">
      <dgm:prSet presAssocID="{617E769E-7454-41A2-9443-B9901C91F167}" presName="tile1" presStyleLbl="node1" presStyleIdx="0" presStyleCnt="4" custLinFactNeighborX="-2428" custLinFactNeighborY="0"/>
      <dgm:spPr/>
      <dgm:t>
        <a:bodyPr/>
        <a:lstStyle/>
        <a:p>
          <a:endParaRPr lang="ru-RU"/>
        </a:p>
      </dgm:t>
    </dgm:pt>
    <dgm:pt modelId="{732E1425-45A5-4D0C-905F-28F4741D7D98}" type="pres">
      <dgm:prSet presAssocID="{617E769E-7454-41A2-9443-B9901C91F16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29474-03E9-4899-ADF8-8CC2272739A5}" type="pres">
      <dgm:prSet presAssocID="{617E769E-7454-41A2-9443-B9901C91F167}" presName="tile2" presStyleLbl="node1" presStyleIdx="1" presStyleCnt="4"/>
      <dgm:spPr/>
      <dgm:t>
        <a:bodyPr/>
        <a:lstStyle/>
        <a:p>
          <a:endParaRPr lang="ru-RU"/>
        </a:p>
      </dgm:t>
    </dgm:pt>
    <dgm:pt modelId="{02ACC050-C0E2-4D55-B4B4-F6959D4ABDE6}" type="pres">
      <dgm:prSet presAssocID="{617E769E-7454-41A2-9443-B9901C91F16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DA34B-35BD-4643-878C-2312159888A2}" type="pres">
      <dgm:prSet presAssocID="{617E769E-7454-41A2-9443-B9901C91F167}" presName="tile3" presStyleLbl="node1" presStyleIdx="2" presStyleCnt="4"/>
      <dgm:spPr/>
      <dgm:t>
        <a:bodyPr/>
        <a:lstStyle/>
        <a:p>
          <a:endParaRPr lang="ru-RU"/>
        </a:p>
      </dgm:t>
    </dgm:pt>
    <dgm:pt modelId="{F9BC3E19-7090-42C1-8D92-8C31329A90AC}" type="pres">
      <dgm:prSet presAssocID="{617E769E-7454-41A2-9443-B9901C91F16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12800-FAC9-4472-B01A-22447C2D120A}" type="pres">
      <dgm:prSet presAssocID="{617E769E-7454-41A2-9443-B9901C91F167}" presName="tile4" presStyleLbl="node1" presStyleIdx="3" presStyleCnt="4"/>
      <dgm:spPr/>
      <dgm:t>
        <a:bodyPr/>
        <a:lstStyle/>
        <a:p>
          <a:endParaRPr lang="ru-RU"/>
        </a:p>
      </dgm:t>
    </dgm:pt>
    <dgm:pt modelId="{2E9E2128-128B-4368-A072-49B041B17EF2}" type="pres">
      <dgm:prSet presAssocID="{617E769E-7454-41A2-9443-B9901C91F16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939AD-7654-4A7E-80E8-643795D58F1D}" type="pres">
      <dgm:prSet presAssocID="{617E769E-7454-41A2-9443-B9901C91F167}" presName="centerTile" presStyleLbl="fgShp" presStyleIdx="0" presStyleCnt="1" custScaleX="87114" custScaleY="74767" custLinFactNeighborX="-794" custLinFactNeighborY="396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77045F4-AC8D-4469-9EC5-BF636B31D60F}" srcId="{BFD1A368-CF91-4A0B-8C6A-6A6DC133FF73}" destId="{4EC1D20A-FB2E-4718-93C7-31C2FDDF2072}" srcOrd="2" destOrd="0" parTransId="{DE14277C-33F5-4117-801C-9AC12336FB9D}" sibTransId="{AEBD3F39-01BC-4B15-BA45-A749C8B4D7D6}"/>
    <dgm:cxn modelId="{DE7FCD5D-5BB5-4413-A17B-E035384F5CEC}" srcId="{BFD1A368-CF91-4A0B-8C6A-6A6DC133FF73}" destId="{7297B567-9944-47EE-BB27-3A1A5D0E12B8}" srcOrd="1" destOrd="0" parTransId="{A323A86F-0949-4B2A-9ED8-B937CF279F4D}" sibTransId="{C8553621-D256-4951-A51D-92BF0E47B64F}"/>
    <dgm:cxn modelId="{C7A28E25-068E-44EE-A6C2-5BF9CFE6EB35}" type="presOf" srcId="{4EC1D20A-FB2E-4718-93C7-31C2FDDF2072}" destId="{E20DA34B-35BD-4643-878C-2312159888A2}" srcOrd="0" destOrd="0" presId="urn:microsoft.com/office/officeart/2005/8/layout/matrix1"/>
    <dgm:cxn modelId="{D52BEFA4-B2AE-4F45-B2A9-EB18EA54B510}" type="presOf" srcId="{617E769E-7454-41A2-9443-B9901C91F167}" destId="{721EE3E2-0E4F-46EE-AF96-582125928F1B}" srcOrd="0" destOrd="0" presId="urn:microsoft.com/office/officeart/2005/8/layout/matrix1"/>
    <dgm:cxn modelId="{0A045C74-9300-4779-961C-0508A0C1AA10}" type="presOf" srcId="{4EC1D20A-FB2E-4718-93C7-31C2FDDF2072}" destId="{F9BC3E19-7090-42C1-8D92-8C31329A90AC}" srcOrd="1" destOrd="0" presId="urn:microsoft.com/office/officeart/2005/8/layout/matrix1"/>
    <dgm:cxn modelId="{856426D7-C5EB-476F-9348-AC8665626627}" srcId="{617E769E-7454-41A2-9443-B9901C91F167}" destId="{BFD1A368-CF91-4A0B-8C6A-6A6DC133FF73}" srcOrd="0" destOrd="0" parTransId="{3841849F-1473-4623-A170-41BBE284AA86}" sibTransId="{67884DAD-6346-4DA0-8697-15918379F868}"/>
    <dgm:cxn modelId="{6271CFA8-E530-4DF8-9B87-B3B6604B94BA}" type="presOf" srcId="{96CD592D-9317-4A10-ACE1-5B80E3B13500}" destId="{FE212800-FAC9-4472-B01A-22447C2D120A}" srcOrd="0" destOrd="0" presId="urn:microsoft.com/office/officeart/2005/8/layout/matrix1"/>
    <dgm:cxn modelId="{BF384F05-141F-496F-AE19-CD2E40CE68E6}" type="presOf" srcId="{18BF7C1B-5DB1-4729-A677-C3F95284D1D1}" destId="{732E1425-45A5-4D0C-905F-28F4741D7D98}" srcOrd="1" destOrd="0" presId="urn:microsoft.com/office/officeart/2005/8/layout/matrix1"/>
    <dgm:cxn modelId="{D11F06AA-C34D-4F6E-9763-B9776C21ACCC}" type="presOf" srcId="{7297B567-9944-47EE-BB27-3A1A5D0E12B8}" destId="{02ACC050-C0E2-4D55-B4B4-F6959D4ABDE6}" srcOrd="1" destOrd="0" presId="urn:microsoft.com/office/officeart/2005/8/layout/matrix1"/>
    <dgm:cxn modelId="{2E324548-3C99-43FF-99D5-266F5B00FAF3}" type="presOf" srcId="{18BF7C1B-5DB1-4729-A677-C3F95284D1D1}" destId="{36ADA19A-A1D2-448B-91AE-F5371565A904}" srcOrd="0" destOrd="0" presId="urn:microsoft.com/office/officeart/2005/8/layout/matrix1"/>
    <dgm:cxn modelId="{0C9F5DEE-7EF9-4742-8AB9-26BD577EC817}" type="presOf" srcId="{BFD1A368-CF91-4A0B-8C6A-6A6DC133FF73}" destId="{131939AD-7654-4A7E-80E8-643795D58F1D}" srcOrd="0" destOrd="0" presId="urn:microsoft.com/office/officeart/2005/8/layout/matrix1"/>
    <dgm:cxn modelId="{E5EA7D30-1820-4268-9300-0067A2F45783}" type="presOf" srcId="{7297B567-9944-47EE-BB27-3A1A5D0E12B8}" destId="{BFA29474-03E9-4899-ADF8-8CC2272739A5}" srcOrd="0" destOrd="0" presId="urn:microsoft.com/office/officeart/2005/8/layout/matrix1"/>
    <dgm:cxn modelId="{B98CF45D-3698-4AC0-82D6-CD5EEC427824}" srcId="{BFD1A368-CF91-4A0B-8C6A-6A6DC133FF73}" destId="{18BF7C1B-5DB1-4729-A677-C3F95284D1D1}" srcOrd="0" destOrd="0" parTransId="{F0DF95A3-AC92-43F6-A0C6-D08EDD88FACB}" sibTransId="{2F735EA1-B6DB-4C33-B45E-75DF3048900E}"/>
    <dgm:cxn modelId="{B9309A42-3CB8-4777-8C7C-C61A93733D5A}" srcId="{BFD1A368-CF91-4A0B-8C6A-6A6DC133FF73}" destId="{96CD592D-9317-4A10-ACE1-5B80E3B13500}" srcOrd="3" destOrd="0" parTransId="{0D06CC95-C388-4813-B9C3-473B1A1DB7DE}" sibTransId="{F05E12A0-C635-47C9-A90C-83DE13770638}"/>
    <dgm:cxn modelId="{0827489F-C419-44A3-88CE-D2398DF0723F}" type="presOf" srcId="{96CD592D-9317-4A10-ACE1-5B80E3B13500}" destId="{2E9E2128-128B-4368-A072-49B041B17EF2}" srcOrd="1" destOrd="0" presId="urn:microsoft.com/office/officeart/2005/8/layout/matrix1"/>
    <dgm:cxn modelId="{208B4608-2B5C-4B1A-8B82-4426E7A34153}" type="presParOf" srcId="{721EE3E2-0E4F-46EE-AF96-582125928F1B}" destId="{A184BB62-404C-4F69-A3EB-E10005A8043A}" srcOrd="0" destOrd="0" presId="urn:microsoft.com/office/officeart/2005/8/layout/matrix1"/>
    <dgm:cxn modelId="{93040616-5548-4AA1-BFAD-6D83A9B6E72F}" type="presParOf" srcId="{A184BB62-404C-4F69-A3EB-E10005A8043A}" destId="{36ADA19A-A1D2-448B-91AE-F5371565A904}" srcOrd="0" destOrd="0" presId="urn:microsoft.com/office/officeart/2005/8/layout/matrix1"/>
    <dgm:cxn modelId="{44276A6B-4B9C-481E-8833-B9E282475678}" type="presParOf" srcId="{A184BB62-404C-4F69-A3EB-E10005A8043A}" destId="{732E1425-45A5-4D0C-905F-28F4741D7D98}" srcOrd="1" destOrd="0" presId="urn:microsoft.com/office/officeart/2005/8/layout/matrix1"/>
    <dgm:cxn modelId="{B5C6A452-BECA-45DF-A702-DD9A493218E5}" type="presParOf" srcId="{A184BB62-404C-4F69-A3EB-E10005A8043A}" destId="{BFA29474-03E9-4899-ADF8-8CC2272739A5}" srcOrd="2" destOrd="0" presId="urn:microsoft.com/office/officeart/2005/8/layout/matrix1"/>
    <dgm:cxn modelId="{655373FD-BDF3-4E73-AE46-2FCD3F37951B}" type="presParOf" srcId="{A184BB62-404C-4F69-A3EB-E10005A8043A}" destId="{02ACC050-C0E2-4D55-B4B4-F6959D4ABDE6}" srcOrd="3" destOrd="0" presId="urn:microsoft.com/office/officeart/2005/8/layout/matrix1"/>
    <dgm:cxn modelId="{164BDB51-BFE3-482B-BC12-F6D957A8B3D8}" type="presParOf" srcId="{A184BB62-404C-4F69-A3EB-E10005A8043A}" destId="{E20DA34B-35BD-4643-878C-2312159888A2}" srcOrd="4" destOrd="0" presId="urn:microsoft.com/office/officeart/2005/8/layout/matrix1"/>
    <dgm:cxn modelId="{DEA95E5E-001F-442D-B970-7E550C5A97BF}" type="presParOf" srcId="{A184BB62-404C-4F69-A3EB-E10005A8043A}" destId="{F9BC3E19-7090-42C1-8D92-8C31329A90AC}" srcOrd="5" destOrd="0" presId="urn:microsoft.com/office/officeart/2005/8/layout/matrix1"/>
    <dgm:cxn modelId="{0CDB2618-F0BF-44B0-BF6D-70F3DEF4B14B}" type="presParOf" srcId="{A184BB62-404C-4F69-A3EB-E10005A8043A}" destId="{FE212800-FAC9-4472-B01A-22447C2D120A}" srcOrd="6" destOrd="0" presId="urn:microsoft.com/office/officeart/2005/8/layout/matrix1"/>
    <dgm:cxn modelId="{2EEAB9F4-F922-498C-AB58-5771B50094DA}" type="presParOf" srcId="{A184BB62-404C-4F69-A3EB-E10005A8043A}" destId="{2E9E2128-128B-4368-A072-49B041B17EF2}" srcOrd="7" destOrd="0" presId="urn:microsoft.com/office/officeart/2005/8/layout/matrix1"/>
    <dgm:cxn modelId="{9AC9DE12-E87C-4342-B471-5B0EC38EE8E2}" type="presParOf" srcId="{721EE3E2-0E4F-46EE-AF96-582125928F1B}" destId="{131939AD-7654-4A7E-80E8-643795D58F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3DFDFA-BF84-4539-8710-E10CE796CE71}" type="doc">
      <dgm:prSet loTypeId="urn:microsoft.com/office/officeart/2005/8/layout/vList2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8824DDA-61DA-4A68-A651-D5D477C97978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Правила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87C9C3A-CB2E-4DFC-8894-AE9D340F2C46}" type="parTrans" cxnId="{71AFC70D-B186-4E5F-807A-42E177262BAD}">
      <dgm:prSet/>
      <dgm:spPr/>
      <dgm:t>
        <a:bodyPr/>
        <a:lstStyle/>
        <a:p>
          <a:pPr algn="ctr"/>
          <a:endParaRPr lang="ru-RU" sz="2800"/>
        </a:p>
      </dgm:t>
    </dgm:pt>
    <dgm:pt modelId="{7CCFB94F-91A5-493C-A17F-B23BFE284222}" type="sibTrans" cxnId="{71AFC70D-B186-4E5F-807A-42E177262BAD}">
      <dgm:prSet/>
      <dgm:spPr/>
      <dgm:t>
        <a:bodyPr/>
        <a:lstStyle/>
        <a:p>
          <a:pPr algn="ctr"/>
          <a:endParaRPr lang="ru-RU" sz="2800"/>
        </a:p>
      </dgm:t>
    </dgm:pt>
    <dgm:pt modelId="{56554A1D-D49C-4A3A-A268-A6232261D08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DBC2AD4-64B3-4178-AACE-C52DC8B09A91}" type="parTrans" cxnId="{C7D90371-ABF7-4494-8EA6-2B8E6A096009}">
      <dgm:prSet/>
      <dgm:spPr/>
      <dgm:t>
        <a:bodyPr/>
        <a:lstStyle/>
        <a:p>
          <a:pPr algn="ctr"/>
          <a:endParaRPr lang="ru-RU" sz="2800"/>
        </a:p>
      </dgm:t>
    </dgm:pt>
    <dgm:pt modelId="{2024FD1D-4B84-4B8E-8A81-1B2CD8EA30BB}" type="sibTrans" cxnId="{C7D90371-ABF7-4494-8EA6-2B8E6A096009}">
      <dgm:prSet/>
      <dgm:spPr/>
      <dgm:t>
        <a:bodyPr/>
        <a:lstStyle/>
        <a:p>
          <a:pPr algn="ctr"/>
          <a:endParaRPr lang="ru-RU" sz="2800"/>
        </a:p>
      </dgm:t>
    </dgm:pt>
    <dgm:pt modelId="{68173703-A2DF-4BA6-A53E-C01C29DB856F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Просмотр фильма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9A145D3-F4F3-4217-BEC9-D9C11432EAB1}" type="parTrans" cxnId="{3162DDCF-6E2C-4E7C-B612-4DDADB53C788}">
      <dgm:prSet/>
      <dgm:spPr/>
      <dgm:t>
        <a:bodyPr/>
        <a:lstStyle/>
        <a:p>
          <a:pPr algn="ctr"/>
          <a:endParaRPr lang="ru-RU" sz="2800"/>
        </a:p>
      </dgm:t>
    </dgm:pt>
    <dgm:pt modelId="{682E0144-79B3-46F4-8E9F-FD49BD0646AC}" type="sibTrans" cxnId="{3162DDCF-6E2C-4E7C-B612-4DDADB53C788}">
      <dgm:prSet/>
      <dgm:spPr/>
      <dgm:t>
        <a:bodyPr/>
        <a:lstStyle/>
        <a:p>
          <a:pPr algn="ctr"/>
          <a:endParaRPr lang="ru-RU" sz="2800"/>
        </a:p>
      </dgm:t>
    </dgm:pt>
    <dgm:pt modelId="{945DE7D9-A4AE-4B3C-B96C-323D63CAA517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Обсуждение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726D6C0-1EF8-4D33-906E-348DDEB6BA08}" type="parTrans" cxnId="{E5312621-2645-43CC-8D5A-FE367D0F9FB6}">
      <dgm:prSet/>
      <dgm:spPr/>
      <dgm:t>
        <a:bodyPr/>
        <a:lstStyle/>
        <a:p>
          <a:pPr algn="ctr"/>
          <a:endParaRPr lang="ru-RU" sz="2800"/>
        </a:p>
      </dgm:t>
    </dgm:pt>
    <dgm:pt modelId="{B70ECE45-D1CC-4B46-B5DD-4EA0C5D84F12}" type="sibTrans" cxnId="{E5312621-2645-43CC-8D5A-FE367D0F9FB6}">
      <dgm:prSet/>
      <dgm:spPr/>
      <dgm:t>
        <a:bodyPr/>
        <a:lstStyle/>
        <a:p>
          <a:pPr algn="ctr"/>
          <a:endParaRPr lang="ru-RU" sz="2800"/>
        </a:p>
      </dgm:t>
    </dgm:pt>
    <dgm:pt modelId="{338EAEBE-C764-43E0-801A-5D6926ACE797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3B641BB-FC82-49B3-96BC-987FCE4DB4F6}" type="parTrans" cxnId="{56D4F45E-677E-4A91-88FB-198DEAEF0D3E}">
      <dgm:prSet/>
      <dgm:spPr/>
      <dgm:t>
        <a:bodyPr/>
        <a:lstStyle/>
        <a:p>
          <a:pPr algn="ctr"/>
          <a:endParaRPr lang="ru-RU" sz="2800"/>
        </a:p>
      </dgm:t>
    </dgm:pt>
    <dgm:pt modelId="{DAD7EF60-7D34-4FF7-B2EA-FDFD1CD1C7B5}" type="sibTrans" cxnId="{56D4F45E-677E-4A91-88FB-198DEAEF0D3E}">
      <dgm:prSet/>
      <dgm:spPr/>
      <dgm:t>
        <a:bodyPr/>
        <a:lstStyle/>
        <a:p>
          <a:pPr algn="ctr"/>
          <a:endParaRPr lang="ru-RU" sz="2800"/>
        </a:p>
      </dgm:t>
    </dgm:pt>
    <dgm:pt modelId="{C92C601A-818A-4B6B-B37D-5A406FF7F7BB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Позитивный финал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7BBE6C9-0DEA-4761-A4C2-B27497459BC2}" type="parTrans" cxnId="{8E0F3DF8-C1A9-41A5-86DE-9D4E7FFD952E}">
      <dgm:prSet/>
      <dgm:spPr/>
      <dgm:t>
        <a:bodyPr/>
        <a:lstStyle/>
        <a:p>
          <a:pPr algn="ctr"/>
          <a:endParaRPr lang="ru-RU" sz="2800"/>
        </a:p>
      </dgm:t>
    </dgm:pt>
    <dgm:pt modelId="{74210DAC-CEEB-4666-89F4-75F0DD2FE571}" type="sibTrans" cxnId="{8E0F3DF8-C1A9-41A5-86DE-9D4E7FFD952E}">
      <dgm:prSet/>
      <dgm:spPr/>
      <dgm:t>
        <a:bodyPr/>
        <a:lstStyle/>
        <a:p>
          <a:pPr algn="ctr"/>
          <a:endParaRPr lang="ru-RU" sz="2800"/>
        </a:p>
      </dgm:t>
    </dgm:pt>
    <dgm:pt modelId="{646F53F9-80A7-4442-BC10-67C506DE6673}" type="pres">
      <dgm:prSet presAssocID="{CE3DFDFA-BF84-4539-8710-E10CE796CE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D108BC-2B33-4406-A3FC-0AE851BB946A}" type="pres">
      <dgm:prSet presAssocID="{C8824DDA-61DA-4A68-A651-D5D477C9797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20568-9536-48AF-8BA6-077F2E271CE6}" type="pres">
      <dgm:prSet presAssocID="{7CCFB94F-91A5-493C-A17F-B23BFE284222}" presName="spacer" presStyleCnt="0"/>
      <dgm:spPr/>
      <dgm:t>
        <a:bodyPr/>
        <a:lstStyle/>
        <a:p>
          <a:endParaRPr lang="ru-RU"/>
        </a:p>
      </dgm:t>
    </dgm:pt>
    <dgm:pt modelId="{344E734C-DF5D-4E40-B826-E23FCA7FF643}" type="pres">
      <dgm:prSet presAssocID="{56554A1D-D49C-4A3A-A268-A6232261D08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79366-03B9-459C-BE5A-6FA9CEB95053}" type="pres">
      <dgm:prSet presAssocID="{2024FD1D-4B84-4B8E-8A81-1B2CD8EA30BB}" presName="spacer" presStyleCnt="0"/>
      <dgm:spPr/>
      <dgm:t>
        <a:bodyPr/>
        <a:lstStyle/>
        <a:p>
          <a:endParaRPr lang="ru-RU"/>
        </a:p>
      </dgm:t>
    </dgm:pt>
    <dgm:pt modelId="{250EA87E-06A2-4F4C-8CA6-D96EAF1B3AD6}" type="pres">
      <dgm:prSet presAssocID="{68173703-A2DF-4BA6-A53E-C01C29DB856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5C514-E8FB-4C19-A72D-DA322A68F94D}" type="pres">
      <dgm:prSet presAssocID="{682E0144-79B3-46F4-8E9F-FD49BD0646AC}" presName="spacer" presStyleCnt="0"/>
      <dgm:spPr/>
      <dgm:t>
        <a:bodyPr/>
        <a:lstStyle/>
        <a:p>
          <a:endParaRPr lang="ru-RU"/>
        </a:p>
      </dgm:t>
    </dgm:pt>
    <dgm:pt modelId="{4ADFC42C-6C9F-48E6-9A48-08D2FF8F5F9D}" type="pres">
      <dgm:prSet presAssocID="{945DE7D9-A4AE-4B3C-B96C-323D63CAA51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BB372-B9B3-4E64-A9CB-AF5AC07FAEEB}" type="pres">
      <dgm:prSet presAssocID="{B70ECE45-D1CC-4B46-B5DD-4EA0C5D84F12}" presName="spacer" presStyleCnt="0"/>
      <dgm:spPr/>
      <dgm:t>
        <a:bodyPr/>
        <a:lstStyle/>
        <a:p>
          <a:endParaRPr lang="ru-RU"/>
        </a:p>
      </dgm:t>
    </dgm:pt>
    <dgm:pt modelId="{9C1506EC-676D-4A39-8908-8ED4D62FBA0C}" type="pres">
      <dgm:prSet presAssocID="{338EAEBE-C764-43E0-801A-5D6926ACE79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DC5D4-8076-4A6D-94FD-AF3E7FBE87BA}" type="pres">
      <dgm:prSet presAssocID="{DAD7EF60-7D34-4FF7-B2EA-FDFD1CD1C7B5}" presName="spacer" presStyleCnt="0"/>
      <dgm:spPr/>
      <dgm:t>
        <a:bodyPr/>
        <a:lstStyle/>
        <a:p>
          <a:endParaRPr lang="ru-RU"/>
        </a:p>
      </dgm:t>
    </dgm:pt>
    <dgm:pt modelId="{7810C231-4B93-4286-B450-109D96C3F583}" type="pres">
      <dgm:prSet presAssocID="{C92C601A-818A-4B6B-B37D-5A406FF7F7B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0BAEA3-0D81-4A0D-B627-F191B66D79CF}" type="presOf" srcId="{CE3DFDFA-BF84-4539-8710-E10CE796CE71}" destId="{646F53F9-80A7-4442-BC10-67C506DE6673}" srcOrd="0" destOrd="0" presId="urn:microsoft.com/office/officeart/2005/8/layout/vList2"/>
    <dgm:cxn modelId="{8B2DC25E-30B8-4010-A64C-7E99950F0B62}" type="presOf" srcId="{945DE7D9-A4AE-4B3C-B96C-323D63CAA517}" destId="{4ADFC42C-6C9F-48E6-9A48-08D2FF8F5F9D}" srcOrd="0" destOrd="0" presId="urn:microsoft.com/office/officeart/2005/8/layout/vList2"/>
    <dgm:cxn modelId="{F106E856-A8A0-443F-A0BA-41A08383F043}" type="presOf" srcId="{68173703-A2DF-4BA6-A53E-C01C29DB856F}" destId="{250EA87E-06A2-4F4C-8CA6-D96EAF1B3AD6}" srcOrd="0" destOrd="0" presId="urn:microsoft.com/office/officeart/2005/8/layout/vList2"/>
    <dgm:cxn modelId="{8E0F3DF8-C1A9-41A5-86DE-9D4E7FFD952E}" srcId="{CE3DFDFA-BF84-4539-8710-E10CE796CE71}" destId="{C92C601A-818A-4B6B-B37D-5A406FF7F7BB}" srcOrd="5" destOrd="0" parTransId="{57BBE6C9-0DEA-4761-A4C2-B27497459BC2}" sibTransId="{74210DAC-CEEB-4666-89F4-75F0DD2FE571}"/>
    <dgm:cxn modelId="{8A021CE5-30C6-474E-8BDB-F435009577AF}" type="presOf" srcId="{56554A1D-D49C-4A3A-A268-A6232261D08C}" destId="{344E734C-DF5D-4E40-B826-E23FCA7FF643}" srcOrd="0" destOrd="0" presId="urn:microsoft.com/office/officeart/2005/8/layout/vList2"/>
    <dgm:cxn modelId="{E5312621-2645-43CC-8D5A-FE367D0F9FB6}" srcId="{CE3DFDFA-BF84-4539-8710-E10CE796CE71}" destId="{945DE7D9-A4AE-4B3C-B96C-323D63CAA517}" srcOrd="3" destOrd="0" parTransId="{8726D6C0-1EF8-4D33-906E-348DDEB6BA08}" sibTransId="{B70ECE45-D1CC-4B46-B5DD-4EA0C5D84F12}"/>
    <dgm:cxn modelId="{22A7FE60-F316-4109-87E9-F53F6B462E16}" type="presOf" srcId="{C92C601A-818A-4B6B-B37D-5A406FF7F7BB}" destId="{7810C231-4B93-4286-B450-109D96C3F583}" srcOrd="0" destOrd="0" presId="urn:microsoft.com/office/officeart/2005/8/layout/vList2"/>
    <dgm:cxn modelId="{71AFC70D-B186-4E5F-807A-42E177262BAD}" srcId="{CE3DFDFA-BF84-4539-8710-E10CE796CE71}" destId="{C8824DDA-61DA-4A68-A651-D5D477C97978}" srcOrd="0" destOrd="0" parTransId="{F87C9C3A-CB2E-4DFC-8894-AE9D340F2C46}" sibTransId="{7CCFB94F-91A5-493C-A17F-B23BFE284222}"/>
    <dgm:cxn modelId="{3162DDCF-6E2C-4E7C-B612-4DDADB53C788}" srcId="{CE3DFDFA-BF84-4539-8710-E10CE796CE71}" destId="{68173703-A2DF-4BA6-A53E-C01C29DB856F}" srcOrd="2" destOrd="0" parTransId="{E9A145D3-F4F3-4217-BEC9-D9C11432EAB1}" sibTransId="{682E0144-79B3-46F4-8E9F-FD49BD0646AC}"/>
    <dgm:cxn modelId="{C7D90371-ABF7-4494-8EA6-2B8E6A096009}" srcId="{CE3DFDFA-BF84-4539-8710-E10CE796CE71}" destId="{56554A1D-D49C-4A3A-A268-A6232261D08C}" srcOrd="1" destOrd="0" parTransId="{9DBC2AD4-64B3-4178-AACE-C52DC8B09A91}" sibTransId="{2024FD1D-4B84-4B8E-8A81-1B2CD8EA30BB}"/>
    <dgm:cxn modelId="{4978C356-BD77-4AD2-9DEB-D7E5BD2F62DE}" type="presOf" srcId="{C8824DDA-61DA-4A68-A651-D5D477C97978}" destId="{96D108BC-2B33-4406-A3FC-0AE851BB946A}" srcOrd="0" destOrd="0" presId="urn:microsoft.com/office/officeart/2005/8/layout/vList2"/>
    <dgm:cxn modelId="{56D4F45E-677E-4A91-88FB-198DEAEF0D3E}" srcId="{CE3DFDFA-BF84-4539-8710-E10CE796CE71}" destId="{338EAEBE-C764-43E0-801A-5D6926ACE797}" srcOrd="4" destOrd="0" parTransId="{C3B641BB-FC82-49B3-96BC-987FCE4DB4F6}" sibTransId="{DAD7EF60-7D34-4FF7-B2EA-FDFD1CD1C7B5}"/>
    <dgm:cxn modelId="{EFA98BE6-EC71-4566-8445-660312C72A77}" type="presOf" srcId="{338EAEBE-C764-43E0-801A-5D6926ACE797}" destId="{9C1506EC-676D-4A39-8908-8ED4D62FBA0C}" srcOrd="0" destOrd="0" presId="urn:microsoft.com/office/officeart/2005/8/layout/vList2"/>
    <dgm:cxn modelId="{37F666AD-5EAD-44A7-AD74-9EE21D82F610}" type="presParOf" srcId="{646F53F9-80A7-4442-BC10-67C506DE6673}" destId="{96D108BC-2B33-4406-A3FC-0AE851BB946A}" srcOrd="0" destOrd="0" presId="urn:microsoft.com/office/officeart/2005/8/layout/vList2"/>
    <dgm:cxn modelId="{A185B912-D1D8-4325-B885-D82D91B44791}" type="presParOf" srcId="{646F53F9-80A7-4442-BC10-67C506DE6673}" destId="{96E20568-9536-48AF-8BA6-077F2E271CE6}" srcOrd="1" destOrd="0" presId="urn:microsoft.com/office/officeart/2005/8/layout/vList2"/>
    <dgm:cxn modelId="{67554C9A-9197-4010-908E-6ACAD407B8E0}" type="presParOf" srcId="{646F53F9-80A7-4442-BC10-67C506DE6673}" destId="{344E734C-DF5D-4E40-B826-E23FCA7FF643}" srcOrd="2" destOrd="0" presId="urn:microsoft.com/office/officeart/2005/8/layout/vList2"/>
    <dgm:cxn modelId="{84302CBD-D9F0-4275-A72C-D9F9782F7C6F}" type="presParOf" srcId="{646F53F9-80A7-4442-BC10-67C506DE6673}" destId="{7EE79366-03B9-459C-BE5A-6FA9CEB95053}" srcOrd="3" destOrd="0" presId="urn:microsoft.com/office/officeart/2005/8/layout/vList2"/>
    <dgm:cxn modelId="{FC6548A8-C2E9-43E7-8901-E449D9914AB5}" type="presParOf" srcId="{646F53F9-80A7-4442-BC10-67C506DE6673}" destId="{250EA87E-06A2-4F4C-8CA6-D96EAF1B3AD6}" srcOrd="4" destOrd="0" presId="urn:microsoft.com/office/officeart/2005/8/layout/vList2"/>
    <dgm:cxn modelId="{500D5C17-30CC-4C88-A451-4A0726F5F52C}" type="presParOf" srcId="{646F53F9-80A7-4442-BC10-67C506DE6673}" destId="{98B5C514-E8FB-4C19-A72D-DA322A68F94D}" srcOrd="5" destOrd="0" presId="urn:microsoft.com/office/officeart/2005/8/layout/vList2"/>
    <dgm:cxn modelId="{3C1CC658-163B-4FD1-B0F4-0BA5B34F4CFF}" type="presParOf" srcId="{646F53F9-80A7-4442-BC10-67C506DE6673}" destId="{4ADFC42C-6C9F-48E6-9A48-08D2FF8F5F9D}" srcOrd="6" destOrd="0" presId="urn:microsoft.com/office/officeart/2005/8/layout/vList2"/>
    <dgm:cxn modelId="{429B2233-CE23-4408-9674-B761E5281BA3}" type="presParOf" srcId="{646F53F9-80A7-4442-BC10-67C506DE6673}" destId="{3EFBB372-B9B3-4E64-A9CB-AF5AC07FAEEB}" srcOrd="7" destOrd="0" presId="urn:microsoft.com/office/officeart/2005/8/layout/vList2"/>
    <dgm:cxn modelId="{5F722399-E357-4625-B448-C834246B304D}" type="presParOf" srcId="{646F53F9-80A7-4442-BC10-67C506DE6673}" destId="{9C1506EC-676D-4A39-8908-8ED4D62FBA0C}" srcOrd="8" destOrd="0" presId="urn:microsoft.com/office/officeart/2005/8/layout/vList2"/>
    <dgm:cxn modelId="{8F1F7D07-0466-44FE-99BF-F42FAFE8B8F1}" type="presParOf" srcId="{646F53F9-80A7-4442-BC10-67C506DE6673}" destId="{BD2DC5D4-8076-4A6D-94FD-AF3E7FBE87BA}" srcOrd="9" destOrd="0" presId="urn:microsoft.com/office/officeart/2005/8/layout/vList2"/>
    <dgm:cxn modelId="{3FA94F50-C8EF-40B3-8D02-1D67244364B6}" type="presParOf" srcId="{646F53F9-80A7-4442-BC10-67C506DE6673}" destId="{7810C231-4B93-4286-B450-109D96C3F58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EDD04F-0143-4755-9928-97760A282D00}" type="doc">
      <dgm:prSet loTypeId="urn:microsoft.com/office/officeart/2005/8/layout/hierarchy4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05CB223-096F-4D14-BA67-4F06893DCC61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Цель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Зачем я показываю это видео?</a:t>
          </a:r>
          <a:endParaRPr lang="ru-RU" dirty="0"/>
        </a:p>
      </dgm:t>
    </dgm:pt>
    <dgm:pt modelId="{D1D3E92E-3CFC-4DCC-8ADD-66764960CB70}" type="parTrans" cxnId="{042E9B07-BB74-4FC3-AFBD-C836E3B2F56E}">
      <dgm:prSet/>
      <dgm:spPr/>
      <dgm:t>
        <a:bodyPr/>
        <a:lstStyle/>
        <a:p>
          <a:endParaRPr lang="ru-RU"/>
        </a:p>
      </dgm:t>
    </dgm:pt>
    <dgm:pt modelId="{CDE5613E-BECF-4E2B-91EE-EC00C84D9196}" type="sibTrans" cxnId="{042E9B07-BB74-4FC3-AFBD-C836E3B2F56E}">
      <dgm:prSet/>
      <dgm:spPr/>
      <dgm:t>
        <a:bodyPr/>
        <a:lstStyle/>
        <a:p>
          <a:endParaRPr lang="ru-RU"/>
        </a:p>
      </dgm:t>
    </dgm:pt>
    <dgm:pt modelId="{5A9B2DF2-BB89-460A-A5FE-E6275E3D223C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Вопросы</a:t>
          </a:r>
        </a:p>
      </dgm:t>
    </dgm:pt>
    <dgm:pt modelId="{FC37F770-F461-49B2-9703-42A93CEA5196}" type="parTrans" cxnId="{492730BA-B681-4C60-A13D-E399E3B77DE6}">
      <dgm:prSet/>
      <dgm:spPr/>
      <dgm:t>
        <a:bodyPr/>
        <a:lstStyle/>
        <a:p>
          <a:endParaRPr lang="ru-RU"/>
        </a:p>
      </dgm:t>
    </dgm:pt>
    <dgm:pt modelId="{ACA690E2-83D6-460A-ABDD-CF72F7171ACE}" type="sibTrans" cxnId="{492730BA-B681-4C60-A13D-E399E3B77DE6}">
      <dgm:prSet/>
      <dgm:spPr/>
      <dgm:t>
        <a:bodyPr/>
        <a:lstStyle/>
        <a:p>
          <a:endParaRPr lang="ru-RU"/>
        </a:p>
      </dgm:t>
    </dgm:pt>
    <dgm:pt modelId="{9FF4369C-B371-428B-8D9A-E5F87097437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основные</a:t>
          </a:r>
          <a:endParaRPr lang="ru-RU" sz="1800" b="1" dirty="0"/>
        </a:p>
      </dgm:t>
    </dgm:pt>
    <dgm:pt modelId="{801B4DFC-1364-4603-81F7-4CCEA486B90E}" type="parTrans" cxnId="{E44D44C4-A417-4066-8126-5CD1E10D799D}">
      <dgm:prSet/>
      <dgm:spPr/>
      <dgm:t>
        <a:bodyPr/>
        <a:lstStyle/>
        <a:p>
          <a:endParaRPr lang="ru-RU"/>
        </a:p>
      </dgm:t>
    </dgm:pt>
    <dgm:pt modelId="{A90B2370-065F-43A1-93AB-D6DDA06B367C}" type="sibTrans" cxnId="{E44D44C4-A417-4066-8126-5CD1E10D799D}">
      <dgm:prSet/>
      <dgm:spPr/>
      <dgm:t>
        <a:bodyPr/>
        <a:lstStyle/>
        <a:p>
          <a:endParaRPr lang="ru-RU"/>
        </a:p>
      </dgm:t>
    </dgm:pt>
    <dgm:pt modelId="{27F6D861-25F8-47F3-97E8-C3C03DA09EBE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второстепенные</a:t>
          </a:r>
          <a:endParaRPr lang="ru-RU" sz="1800" b="1" dirty="0"/>
        </a:p>
      </dgm:t>
    </dgm:pt>
    <dgm:pt modelId="{7BD11296-3827-4F54-85AC-9AC82EA872DE}" type="parTrans" cxnId="{86E39962-97F1-4A9D-8B93-DB81DAE7B64F}">
      <dgm:prSet/>
      <dgm:spPr/>
      <dgm:t>
        <a:bodyPr/>
        <a:lstStyle/>
        <a:p>
          <a:endParaRPr lang="ru-RU"/>
        </a:p>
      </dgm:t>
    </dgm:pt>
    <dgm:pt modelId="{FAFD3293-D217-4EA3-86AD-1B75C4CE06CE}" type="sibTrans" cxnId="{86E39962-97F1-4A9D-8B93-DB81DAE7B64F}">
      <dgm:prSet/>
      <dgm:spPr/>
      <dgm:t>
        <a:bodyPr/>
        <a:lstStyle/>
        <a:p>
          <a:endParaRPr lang="ru-RU"/>
        </a:p>
      </dgm:t>
    </dgm:pt>
    <dgm:pt modelId="{1DC9B3EB-F1DE-484A-A883-DAD0290F92C0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уточняющие</a:t>
          </a:r>
          <a:endParaRPr lang="ru-RU" sz="1800" b="1" dirty="0"/>
        </a:p>
      </dgm:t>
    </dgm:pt>
    <dgm:pt modelId="{B82D4ED4-50BF-473D-B6B2-2AEE43CC7B55}" type="parTrans" cxnId="{0AD88303-3277-45C6-AC02-38F8C4FB2AD8}">
      <dgm:prSet/>
      <dgm:spPr/>
      <dgm:t>
        <a:bodyPr/>
        <a:lstStyle/>
        <a:p>
          <a:endParaRPr lang="ru-RU"/>
        </a:p>
      </dgm:t>
    </dgm:pt>
    <dgm:pt modelId="{6DE7596B-1AC2-42BB-8E11-3707B7B6C650}" type="sibTrans" cxnId="{0AD88303-3277-45C6-AC02-38F8C4FB2AD8}">
      <dgm:prSet/>
      <dgm:spPr/>
      <dgm:t>
        <a:bodyPr/>
        <a:lstStyle/>
        <a:p>
          <a:endParaRPr lang="ru-RU"/>
        </a:p>
      </dgm:t>
    </dgm:pt>
    <dgm:pt modelId="{E7F8A39B-1CF6-4F8F-9BAC-83E4E648D768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наводящие</a:t>
          </a:r>
          <a:endParaRPr lang="ru-RU" sz="1800" b="1" dirty="0"/>
        </a:p>
      </dgm:t>
    </dgm:pt>
    <dgm:pt modelId="{0497E97B-C4D1-4F6E-8C50-4B13A2C436BE}" type="parTrans" cxnId="{1C5B246F-C40A-4234-BAB8-EBE26A4B8E27}">
      <dgm:prSet/>
      <dgm:spPr/>
      <dgm:t>
        <a:bodyPr/>
        <a:lstStyle/>
        <a:p>
          <a:endParaRPr lang="ru-RU"/>
        </a:p>
      </dgm:t>
    </dgm:pt>
    <dgm:pt modelId="{79D884BF-7BE8-42EE-8A8A-C492DC54FE06}" type="sibTrans" cxnId="{1C5B246F-C40A-4234-BAB8-EBE26A4B8E27}">
      <dgm:prSet/>
      <dgm:spPr/>
      <dgm:t>
        <a:bodyPr/>
        <a:lstStyle/>
        <a:p>
          <a:endParaRPr lang="ru-RU"/>
        </a:p>
      </dgm:t>
    </dgm:pt>
    <dgm:pt modelId="{4BC9576F-447A-4379-95A5-63B165A3E514}" type="pres">
      <dgm:prSet presAssocID="{28EDD04F-0143-4755-9928-97760A282D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6540D4-A1ED-4810-A831-2805AEC45C10}" type="pres">
      <dgm:prSet presAssocID="{E05CB223-096F-4D14-BA67-4F06893DCC61}" presName="vertOne" presStyleCnt="0"/>
      <dgm:spPr/>
    </dgm:pt>
    <dgm:pt modelId="{2731F9F0-C4FB-42E5-A22F-90DF81F41211}" type="pres">
      <dgm:prSet presAssocID="{E05CB223-096F-4D14-BA67-4F06893DCC6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71755F-BF91-4C3F-AF32-4DE91B858E5D}" type="pres">
      <dgm:prSet presAssocID="{E05CB223-096F-4D14-BA67-4F06893DCC61}" presName="parTransOne" presStyleCnt="0"/>
      <dgm:spPr/>
    </dgm:pt>
    <dgm:pt modelId="{DCBDC364-8487-41C5-8647-E50421D4F6D3}" type="pres">
      <dgm:prSet presAssocID="{E05CB223-096F-4D14-BA67-4F06893DCC61}" presName="horzOne" presStyleCnt="0"/>
      <dgm:spPr/>
    </dgm:pt>
    <dgm:pt modelId="{DB4F577A-1325-49A9-A6E9-85BEDDA404EA}" type="pres">
      <dgm:prSet presAssocID="{5A9B2DF2-BB89-460A-A5FE-E6275E3D223C}" presName="vertTwo" presStyleCnt="0"/>
      <dgm:spPr/>
    </dgm:pt>
    <dgm:pt modelId="{A6E1A42B-0B99-4C78-B912-EACC2EB712A6}" type="pres">
      <dgm:prSet presAssocID="{5A9B2DF2-BB89-460A-A5FE-E6275E3D223C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1EF94C-9FCF-44A7-B916-C7681223D7D5}" type="pres">
      <dgm:prSet presAssocID="{5A9B2DF2-BB89-460A-A5FE-E6275E3D223C}" presName="parTransTwo" presStyleCnt="0"/>
      <dgm:spPr/>
    </dgm:pt>
    <dgm:pt modelId="{3D1CDA4E-94AD-4238-A6A9-496621E04AD9}" type="pres">
      <dgm:prSet presAssocID="{5A9B2DF2-BB89-460A-A5FE-E6275E3D223C}" presName="horzTwo" presStyleCnt="0"/>
      <dgm:spPr/>
    </dgm:pt>
    <dgm:pt modelId="{864FDF11-7F3E-41D4-9E44-858084C1BBEB}" type="pres">
      <dgm:prSet presAssocID="{9FF4369C-B371-428B-8D9A-E5F870974375}" presName="vertThree" presStyleCnt="0"/>
      <dgm:spPr/>
    </dgm:pt>
    <dgm:pt modelId="{369915A4-C191-4BCC-8226-36F32CFBE136}" type="pres">
      <dgm:prSet presAssocID="{9FF4369C-B371-428B-8D9A-E5F870974375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5CBECB-31BC-4640-83FF-A19B7CC069FB}" type="pres">
      <dgm:prSet presAssocID="{9FF4369C-B371-428B-8D9A-E5F870974375}" presName="horzThree" presStyleCnt="0"/>
      <dgm:spPr/>
    </dgm:pt>
    <dgm:pt modelId="{AE6BFD5F-FB42-4A36-86B7-6BCC8A4032A1}" type="pres">
      <dgm:prSet presAssocID="{A90B2370-065F-43A1-93AB-D6DDA06B367C}" presName="sibSpaceThree" presStyleCnt="0"/>
      <dgm:spPr/>
    </dgm:pt>
    <dgm:pt modelId="{DD8006CE-472E-40EA-AE33-33968C409C32}" type="pres">
      <dgm:prSet presAssocID="{27F6D861-25F8-47F3-97E8-C3C03DA09EBE}" presName="vertThree" presStyleCnt="0"/>
      <dgm:spPr/>
    </dgm:pt>
    <dgm:pt modelId="{D2AD0830-4653-4DD7-B0F4-C096DEB59EE7}" type="pres">
      <dgm:prSet presAssocID="{27F6D861-25F8-47F3-97E8-C3C03DA09EBE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EEEE6D-8420-415A-A763-CE246E87AFF1}" type="pres">
      <dgm:prSet presAssocID="{27F6D861-25F8-47F3-97E8-C3C03DA09EBE}" presName="horzThree" presStyleCnt="0"/>
      <dgm:spPr/>
    </dgm:pt>
    <dgm:pt modelId="{86C487D6-C7D6-4078-90C0-8B1371C3F1B4}" type="pres">
      <dgm:prSet presAssocID="{FAFD3293-D217-4EA3-86AD-1B75C4CE06CE}" presName="sibSpaceThree" presStyleCnt="0"/>
      <dgm:spPr/>
    </dgm:pt>
    <dgm:pt modelId="{DC4FA387-F07B-45EF-9240-EB16D8A1C0B0}" type="pres">
      <dgm:prSet presAssocID="{1DC9B3EB-F1DE-484A-A883-DAD0290F92C0}" presName="vertThree" presStyleCnt="0"/>
      <dgm:spPr/>
    </dgm:pt>
    <dgm:pt modelId="{2C1B8526-B978-4B49-A44C-7B2C16872E78}" type="pres">
      <dgm:prSet presAssocID="{1DC9B3EB-F1DE-484A-A883-DAD0290F92C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BBD19E-3D18-4ABB-AB6B-2FE894C50565}" type="pres">
      <dgm:prSet presAssocID="{1DC9B3EB-F1DE-484A-A883-DAD0290F92C0}" presName="horzThree" presStyleCnt="0"/>
      <dgm:spPr/>
    </dgm:pt>
    <dgm:pt modelId="{A39B2B4D-5B1A-446E-8A7F-A4D48DC68A27}" type="pres">
      <dgm:prSet presAssocID="{6DE7596B-1AC2-42BB-8E11-3707B7B6C650}" presName="sibSpaceThree" presStyleCnt="0"/>
      <dgm:spPr/>
    </dgm:pt>
    <dgm:pt modelId="{D0F994DE-4C3B-4BC6-BF15-3F9FAF95D9DF}" type="pres">
      <dgm:prSet presAssocID="{E7F8A39B-1CF6-4F8F-9BAC-83E4E648D768}" presName="vertThree" presStyleCnt="0"/>
      <dgm:spPr/>
    </dgm:pt>
    <dgm:pt modelId="{BDBE56FF-562F-4773-997A-1F56C9A6BBFD}" type="pres">
      <dgm:prSet presAssocID="{E7F8A39B-1CF6-4F8F-9BAC-83E4E648D768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83414-8292-4F79-8E36-05AC3D7C2A71}" type="pres">
      <dgm:prSet presAssocID="{E7F8A39B-1CF6-4F8F-9BAC-83E4E648D768}" presName="horzThree" presStyleCnt="0"/>
      <dgm:spPr/>
    </dgm:pt>
  </dgm:ptLst>
  <dgm:cxnLst>
    <dgm:cxn modelId="{5117529D-0C04-4182-8855-4AFBD9C37B63}" type="presOf" srcId="{1DC9B3EB-F1DE-484A-A883-DAD0290F92C0}" destId="{2C1B8526-B978-4B49-A44C-7B2C16872E78}" srcOrd="0" destOrd="0" presId="urn:microsoft.com/office/officeart/2005/8/layout/hierarchy4"/>
    <dgm:cxn modelId="{E44D44C4-A417-4066-8126-5CD1E10D799D}" srcId="{5A9B2DF2-BB89-460A-A5FE-E6275E3D223C}" destId="{9FF4369C-B371-428B-8D9A-E5F870974375}" srcOrd="0" destOrd="0" parTransId="{801B4DFC-1364-4603-81F7-4CCEA486B90E}" sibTransId="{A90B2370-065F-43A1-93AB-D6DDA06B367C}"/>
    <dgm:cxn modelId="{5059E150-0825-4D26-BBC9-3437FFD7A5A0}" type="presOf" srcId="{E7F8A39B-1CF6-4F8F-9BAC-83E4E648D768}" destId="{BDBE56FF-562F-4773-997A-1F56C9A6BBFD}" srcOrd="0" destOrd="0" presId="urn:microsoft.com/office/officeart/2005/8/layout/hierarchy4"/>
    <dgm:cxn modelId="{6313706D-5AA7-4156-9F18-E50C5CC7029F}" type="presOf" srcId="{E05CB223-096F-4D14-BA67-4F06893DCC61}" destId="{2731F9F0-C4FB-42E5-A22F-90DF81F41211}" srcOrd="0" destOrd="0" presId="urn:microsoft.com/office/officeart/2005/8/layout/hierarchy4"/>
    <dgm:cxn modelId="{492730BA-B681-4C60-A13D-E399E3B77DE6}" srcId="{E05CB223-096F-4D14-BA67-4F06893DCC61}" destId="{5A9B2DF2-BB89-460A-A5FE-E6275E3D223C}" srcOrd="0" destOrd="0" parTransId="{FC37F770-F461-49B2-9703-42A93CEA5196}" sibTransId="{ACA690E2-83D6-460A-ABDD-CF72F7171ACE}"/>
    <dgm:cxn modelId="{7E979E0E-21AB-45F4-A3CC-9CD7CC9DA206}" type="presOf" srcId="{5A9B2DF2-BB89-460A-A5FE-E6275E3D223C}" destId="{A6E1A42B-0B99-4C78-B912-EACC2EB712A6}" srcOrd="0" destOrd="0" presId="urn:microsoft.com/office/officeart/2005/8/layout/hierarchy4"/>
    <dgm:cxn modelId="{86E39962-97F1-4A9D-8B93-DB81DAE7B64F}" srcId="{5A9B2DF2-BB89-460A-A5FE-E6275E3D223C}" destId="{27F6D861-25F8-47F3-97E8-C3C03DA09EBE}" srcOrd="1" destOrd="0" parTransId="{7BD11296-3827-4F54-85AC-9AC82EA872DE}" sibTransId="{FAFD3293-D217-4EA3-86AD-1B75C4CE06CE}"/>
    <dgm:cxn modelId="{0AD88303-3277-45C6-AC02-38F8C4FB2AD8}" srcId="{5A9B2DF2-BB89-460A-A5FE-E6275E3D223C}" destId="{1DC9B3EB-F1DE-484A-A883-DAD0290F92C0}" srcOrd="2" destOrd="0" parTransId="{B82D4ED4-50BF-473D-B6B2-2AEE43CC7B55}" sibTransId="{6DE7596B-1AC2-42BB-8E11-3707B7B6C650}"/>
    <dgm:cxn modelId="{1C5B246F-C40A-4234-BAB8-EBE26A4B8E27}" srcId="{5A9B2DF2-BB89-460A-A5FE-E6275E3D223C}" destId="{E7F8A39B-1CF6-4F8F-9BAC-83E4E648D768}" srcOrd="3" destOrd="0" parTransId="{0497E97B-C4D1-4F6E-8C50-4B13A2C436BE}" sibTransId="{79D884BF-7BE8-42EE-8A8A-C492DC54FE06}"/>
    <dgm:cxn modelId="{7868107E-CA16-43E0-832F-3B161E441199}" type="presOf" srcId="{27F6D861-25F8-47F3-97E8-C3C03DA09EBE}" destId="{D2AD0830-4653-4DD7-B0F4-C096DEB59EE7}" srcOrd="0" destOrd="0" presId="urn:microsoft.com/office/officeart/2005/8/layout/hierarchy4"/>
    <dgm:cxn modelId="{042E9B07-BB74-4FC3-AFBD-C836E3B2F56E}" srcId="{28EDD04F-0143-4755-9928-97760A282D00}" destId="{E05CB223-096F-4D14-BA67-4F06893DCC61}" srcOrd="0" destOrd="0" parTransId="{D1D3E92E-3CFC-4DCC-8ADD-66764960CB70}" sibTransId="{CDE5613E-BECF-4E2B-91EE-EC00C84D9196}"/>
    <dgm:cxn modelId="{539E68A5-3F38-4678-B90E-2DFE9D34BCCC}" type="presOf" srcId="{9FF4369C-B371-428B-8D9A-E5F870974375}" destId="{369915A4-C191-4BCC-8226-36F32CFBE136}" srcOrd="0" destOrd="0" presId="urn:microsoft.com/office/officeart/2005/8/layout/hierarchy4"/>
    <dgm:cxn modelId="{CE15B7BA-5191-4907-9E83-47F7CBA99CE1}" type="presOf" srcId="{28EDD04F-0143-4755-9928-97760A282D00}" destId="{4BC9576F-447A-4379-95A5-63B165A3E514}" srcOrd="0" destOrd="0" presId="urn:microsoft.com/office/officeart/2005/8/layout/hierarchy4"/>
    <dgm:cxn modelId="{D40619C1-4F89-4E63-9718-C07AEBCBDF89}" type="presParOf" srcId="{4BC9576F-447A-4379-95A5-63B165A3E514}" destId="{7C6540D4-A1ED-4810-A831-2805AEC45C10}" srcOrd="0" destOrd="0" presId="urn:microsoft.com/office/officeart/2005/8/layout/hierarchy4"/>
    <dgm:cxn modelId="{2F8DB9E3-66AA-4E70-9335-0FC05D6FADC7}" type="presParOf" srcId="{7C6540D4-A1ED-4810-A831-2805AEC45C10}" destId="{2731F9F0-C4FB-42E5-A22F-90DF81F41211}" srcOrd="0" destOrd="0" presId="urn:microsoft.com/office/officeart/2005/8/layout/hierarchy4"/>
    <dgm:cxn modelId="{4D051D3D-D9B7-4E80-8090-835663C442B0}" type="presParOf" srcId="{7C6540D4-A1ED-4810-A831-2805AEC45C10}" destId="{8671755F-BF91-4C3F-AF32-4DE91B858E5D}" srcOrd="1" destOrd="0" presId="urn:microsoft.com/office/officeart/2005/8/layout/hierarchy4"/>
    <dgm:cxn modelId="{142CC95B-C1A4-4DA2-A2B7-18D63D82CF80}" type="presParOf" srcId="{7C6540D4-A1ED-4810-A831-2805AEC45C10}" destId="{DCBDC364-8487-41C5-8647-E50421D4F6D3}" srcOrd="2" destOrd="0" presId="urn:microsoft.com/office/officeart/2005/8/layout/hierarchy4"/>
    <dgm:cxn modelId="{A05A4B2C-A328-42C6-BBAD-6A5680305929}" type="presParOf" srcId="{DCBDC364-8487-41C5-8647-E50421D4F6D3}" destId="{DB4F577A-1325-49A9-A6E9-85BEDDA404EA}" srcOrd="0" destOrd="0" presId="urn:microsoft.com/office/officeart/2005/8/layout/hierarchy4"/>
    <dgm:cxn modelId="{D15AF2FD-014F-4480-9DD5-8E50D7463478}" type="presParOf" srcId="{DB4F577A-1325-49A9-A6E9-85BEDDA404EA}" destId="{A6E1A42B-0B99-4C78-B912-EACC2EB712A6}" srcOrd="0" destOrd="0" presId="urn:microsoft.com/office/officeart/2005/8/layout/hierarchy4"/>
    <dgm:cxn modelId="{BCBB7138-47B5-410F-8C6F-F19B6A9502B3}" type="presParOf" srcId="{DB4F577A-1325-49A9-A6E9-85BEDDA404EA}" destId="{E41EF94C-9FCF-44A7-B916-C7681223D7D5}" srcOrd="1" destOrd="0" presId="urn:microsoft.com/office/officeart/2005/8/layout/hierarchy4"/>
    <dgm:cxn modelId="{374DC883-BA95-4B46-9697-25DD2FD6043B}" type="presParOf" srcId="{DB4F577A-1325-49A9-A6E9-85BEDDA404EA}" destId="{3D1CDA4E-94AD-4238-A6A9-496621E04AD9}" srcOrd="2" destOrd="0" presId="urn:microsoft.com/office/officeart/2005/8/layout/hierarchy4"/>
    <dgm:cxn modelId="{9926A335-BEC1-40BA-9689-C099FC6DBC5B}" type="presParOf" srcId="{3D1CDA4E-94AD-4238-A6A9-496621E04AD9}" destId="{864FDF11-7F3E-41D4-9E44-858084C1BBEB}" srcOrd="0" destOrd="0" presId="urn:microsoft.com/office/officeart/2005/8/layout/hierarchy4"/>
    <dgm:cxn modelId="{2FFA93FA-6D1A-402C-9E4F-91FCA2F40D47}" type="presParOf" srcId="{864FDF11-7F3E-41D4-9E44-858084C1BBEB}" destId="{369915A4-C191-4BCC-8226-36F32CFBE136}" srcOrd="0" destOrd="0" presId="urn:microsoft.com/office/officeart/2005/8/layout/hierarchy4"/>
    <dgm:cxn modelId="{DB02DB4F-239A-48EE-A339-586BD56A0B3E}" type="presParOf" srcId="{864FDF11-7F3E-41D4-9E44-858084C1BBEB}" destId="{FA5CBECB-31BC-4640-83FF-A19B7CC069FB}" srcOrd="1" destOrd="0" presId="urn:microsoft.com/office/officeart/2005/8/layout/hierarchy4"/>
    <dgm:cxn modelId="{7B641BBF-DF78-42C9-8F74-DDA5ABA7C43A}" type="presParOf" srcId="{3D1CDA4E-94AD-4238-A6A9-496621E04AD9}" destId="{AE6BFD5F-FB42-4A36-86B7-6BCC8A4032A1}" srcOrd="1" destOrd="0" presId="urn:microsoft.com/office/officeart/2005/8/layout/hierarchy4"/>
    <dgm:cxn modelId="{DD203D44-DA72-417C-8CBF-E79CD313B9D6}" type="presParOf" srcId="{3D1CDA4E-94AD-4238-A6A9-496621E04AD9}" destId="{DD8006CE-472E-40EA-AE33-33968C409C32}" srcOrd="2" destOrd="0" presId="urn:microsoft.com/office/officeart/2005/8/layout/hierarchy4"/>
    <dgm:cxn modelId="{7B8DE623-4380-4133-8BDB-FDA62F909E09}" type="presParOf" srcId="{DD8006CE-472E-40EA-AE33-33968C409C32}" destId="{D2AD0830-4653-4DD7-B0F4-C096DEB59EE7}" srcOrd="0" destOrd="0" presId="urn:microsoft.com/office/officeart/2005/8/layout/hierarchy4"/>
    <dgm:cxn modelId="{DA7FCA84-E920-4065-A8DF-3ED4EDE258EC}" type="presParOf" srcId="{DD8006CE-472E-40EA-AE33-33968C409C32}" destId="{11EEEE6D-8420-415A-A763-CE246E87AFF1}" srcOrd="1" destOrd="0" presId="urn:microsoft.com/office/officeart/2005/8/layout/hierarchy4"/>
    <dgm:cxn modelId="{31AFCF22-E881-45E7-88A8-8B1451852CDF}" type="presParOf" srcId="{3D1CDA4E-94AD-4238-A6A9-496621E04AD9}" destId="{86C487D6-C7D6-4078-90C0-8B1371C3F1B4}" srcOrd="3" destOrd="0" presId="urn:microsoft.com/office/officeart/2005/8/layout/hierarchy4"/>
    <dgm:cxn modelId="{04A2200A-37AA-4A70-B775-DE0EAE65DC8E}" type="presParOf" srcId="{3D1CDA4E-94AD-4238-A6A9-496621E04AD9}" destId="{DC4FA387-F07B-45EF-9240-EB16D8A1C0B0}" srcOrd="4" destOrd="0" presId="urn:microsoft.com/office/officeart/2005/8/layout/hierarchy4"/>
    <dgm:cxn modelId="{C621AD87-C8A9-4E11-8EF2-326C3C9D74D0}" type="presParOf" srcId="{DC4FA387-F07B-45EF-9240-EB16D8A1C0B0}" destId="{2C1B8526-B978-4B49-A44C-7B2C16872E78}" srcOrd="0" destOrd="0" presId="urn:microsoft.com/office/officeart/2005/8/layout/hierarchy4"/>
    <dgm:cxn modelId="{20F0FF49-EEFF-4A44-9DCD-C726CB14E408}" type="presParOf" srcId="{DC4FA387-F07B-45EF-9240-EB16D8A1C0B0}" destId="{AABBD19E-3D18-4ABB-AB6B-2FE894C50565}" srcOrd="1" destOrd="0" presId="urn:microsoft.com/office/officeart/2005/8/layout/hierarchy4"/>
    <dgm:cxn modelId="{BE0875FB-45A2-448C-9E59-11384287A373}" type="presParOf" srcId="{3D1CDA4E-94AD-4238-A6A9-496621E04AD9}" destId="{A39B2B4D-5B1A-446E-8A7F-A4D48DC68A27}" srcOrd="5" destOrd="0" presId="urn:microsoft.com/office/officeart/2005/8/layout/hierarchy4"/>
    <dgm:cxn modelId="{8BB895BF-FEF1-4057-853F-34348E48E908}" type="presParOf" srcId="{3D1CDA4E-94AD-4238-A6A9-496621E04AD9}" destId="{D0F994DE-4C3B-4BC6-BF15-3F9FAF95D9DF}" srcOrd="6" destOrd="0" presId="urn:microsoft.com/office/officeart/2005/8/layout/hierarchy4"/>
    <dgm:cxn modelId="{759D6AB0-2B34-40BA-AE33-A89B7E0AB19F}" type="presParOf" srcId="{D0F994DE-4C3B-4BC6-BF15-3F9FAF95D9DF}" destId="{BDBE56FF-562F-4773-997A-1F56C9A6BBFD}" srcOrd="0" destOrd="0" presId="urn:microsoft.com/office/officeart/2005/8/layout/hierarchy4"/>
    <dgm:cxn modelId="{C0B6ADC2-179E-473B-8FE9-3FE2A98DA1D3}" type="presParOf" srcId="{D0F994DE-4C3B-4BC6-BF15-3F9FAF95D9DF}" destId="{51283414-8292-4F79-8E36-05AC3D7C2A7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692C95-C735-4A02-923A-38EA313A701E}" type="doc">
      <dgm:prSet loTypeId="urn:microsoft.com/office/officeart/2005/8/layout/cycle4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B72F675-7365-4E50-8623-966E9FFF58B5}">
      <dgm:prSet phldrT="[Текст]" custT="1"/>
      <dgm:spPr/>
      <dgm:t>
        <a:bodyPr/>
        <a:lstStyle/>
        <a:p>
          <a:r>
            <a:rPr lang="ru-RU" sz="2000" b="1" u="none" dirty="0" smtClean="0">
              <a:latin typeface="Times New Roman" pitchFamily="18" charset="0"/>
              <a:cs typeface="Times New Roman" pitchFamily="18" charset="0"/>
            </a:rPr>
            <a:t>Открытые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CCEAC6F-600D-4A95-B875-10141275B8B8}" type="parTrans" cxnId="{11C6286A-F7F6-43A2-B858-66E2C2DF7977}">
      <dgm:prSet/>
      <dgm:spPr/>
      <dgm:t>
        <a:bodyPr/>
        <a:lstStyle/>
        <a:p>
          <a:endParaRPr lang="ru-RU"/>
        </a:p>
      </dgm:t>
    </dgm:pt>
    <dgm:pt modelId="{7433E058-5027-4444-9544-39D8EDB9C933}" type="sibTrans" cxnId="{11C6286A-F7F6-43A2-B858-66E2C2DF7977}">
      <dgm:prSet/>
      <dgm:spPr/>
      <dgm:t>
        <a:bodyPr/>
        <a:lstStyle/>
        <a:p>
          <a:endParaRPr lang="ru-RU"/>
        </a:p>
      </dgm:t>
    </dgm:pt>
    <dgm:pt modelId="{AFA8B233-53C7-455D-8E41-FCE9E8B3596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 чем этот фильм?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4C2C36C-22D1-49F9-A317-0B238278E443}" type="parTrans" cxnId="{0E0E32E8-5165-4D1D-A84E-C27D76563FD1}">
      <dgm:prSet/>
      <dgm:spPr/>
      <dgm:t>
        <a:bodyPr/>
        <a:lstStyle/>
        <a:p>
          <a:endParaRPr lang="ru-RU"/>
        </a:p>
      </dgm:t>
    </dgm:pt>
    <dgm:pt modelId="{F9DE71DF-7CFC-4AA0-912B-938424947001}" type="sibTrans" cxnId="{0E0E32E8-5165-4D1D-A84E-C27D76563FD1}">
      <dgm:prSet/>
      <dgm:spPr/>
      <dgm:t>
        <a:bodyPr/>
        <a:lstStyle/>
        <a:p>
          <a:endParaRPr lang="ru-RU"/>
        </a:p>
      </dgm:t>
    </dgm:pt>
    <dgm:pt modelId="{3DC22C74-5763-4E1F-8FE2-43E3353C6976}">
      <dgm:prSet phldrT="[Текст]" custT="1"/>
      <dgm:spPr/>
      <dgm:t>
        <a:bodyPr/>
        <a:lstStyle/>
        <a:p>
          <a:r>
            <a:rPr lang="ru-RU" sz="2000" b="1" u="none" dirty="0" smtClean="0">
              <a:latin typeface="Times New Roman" pitchFamily="18" charset="0"/>
              <a:cs typeface="Times New Roman" pitchFamily="18" charset="0"/>
            </a:rPr>
            <a:t>Альтернативные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348EE8E-25CC-41F6-8DD2-75C91C161FF9}" type="parTrans" cxnId="{C2B309F7-A050-47B5-89CB-14DF957931E8}">
      <dgm:prSet/>
      <dgm:spPr/>
      <dgm:t>
        <a:bodyPr/>
        <a:lstStyle/>
        <a:p>
          <a:endParaRPr lang="ru-RU"/>
        </a:p>
      </dgm:t>
    </dgm:pt>
    <dgm:pt modelId="{1975A434-6CC7-4614-AAA6-DD99D0987620}" type="sibTrans" cxnId="{C2B309F7-A050-47B5-89CB-14DF957931E8}">
      <dgm:prSet/>
      <dgm:spPr/>
      <dgm:t>
        <a:bodyPr/>
        <a:lstStyle/>
        <a:p>
          <a:endParaRPr lang="ru-RU"/>
        </a:p>
      </dgm:t>
    </dgm:pt>
    <dgm:pt modelId="{C64A79FB-F89C-47C4-A1B9-10BA3AB78A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Герои этого фильма могли бы повести себя иначе или их поведение – единственно возможное?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138CAE7-BD9D-4CCA-9682-3E5F3272E9C7}" type="parTrans" cxnId="{343D461F-629F-47A2-827E-1ED635E917DB}">
      <dgm:prSet/>
      <dgm:spPr/>
      <dgm:t>
        <a:bodyPr/>
        <a:lstStyle/>
        <a:p>
          <a:endParaRPr lang="ru-RU"/>
        </a:p>
      </dgm:t>
    </dgm:pt>
    <dgm:pt modelId="{DFB7EF7F-4A20-49E6-9723-9B6863A3A400}" type="sibTrans" cxnId="{343D461F-629F-47A2-827E-1ED635E917DB}">
      <dgm:prSet/>
      <dgm:spPr/>
      <dgm:t>
        <a:bodyPr/>
        <a:lstStyle/>
        <a:p>
          <a:endParaRPr lang="ru-RU"/>
        </a:p>
      </dgm:t>
    </dgm:pt>
    <dgm:pt modelId="{8041BE6E-1DEA-4EF0-A09C-5AA9213D9279}">
      <dgm:prSet phldrT="[Текст]" custT="1"/>
      <dgm:spPr/>
      <dgm:t>
        <a:bodyPr/>
        <a:lstStyle/>
        <a:p>
          <a:r>
            <a:rPr lang="ru-RU" sz="2000" b="1" u="none" dirty="0" smtClean="0">
              <a:latin typeface="Times New Roman" pitchFamily="18" charset="0"/>
              <a:cs typeface="Times New Roman" pitchFamily="18" charset="0"/>
            </a:rPr>
            <a:t>Зеркальные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1FA7791-7A8D-47D3-A535-0F5E252AD55F}" type="parTrans" cxnId="{1ACDC6B7-24C3-41C4-9870-3295308A2595}">
      <dgm:prSet/>
      <dgm:spPr/>
      <dgm:t>
        <a:bodyPr/>
        <a:lstStyle/>
        <a:p>
          <a:endParaRPr lang="ru-RU"/>
        </a:p>
      </dgm:t>
    </dgm:pt>
    <dgm:pt modelId="{72A2E40A-1D51-4963-997C-256467AD5ADA}" type="sibTrans" cxnId="{1ACDC6B7-24C3-41C4-9870-3295308A2595}">
      <dgm:prSet/>
      <dgm:spPr/>
      <dgm:t>
        <a:bodyPr/>
        <a:lstStyle/>
        <a:p>
          <a:endParaRPr lang="ru-RU"/>
        </a:p>
      </dgm:t>
    </dgm:pt>
    <dgm:pt modelId="{6BC63435-D5D7-4EFD-9B35-8ADE6F6ED42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 говорите, что поведение герое  очень реалистично, а как вы думаете, все ли современные подростки ведут себя так же?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97A971A-36D8-42D2-89E1-4C2F16C68677}" type="parTrans" cxnId="{6860F977-3067-4741-94A2-4223E16D78CA}">
      <dgm:prSet/>
      <dgm:spPr/>
      <dgm:t>
        <a:bodyPr/>
        <a:lstStyle/>
        <a:p>
          <a:endParaRPr lang="ru-RU"/>
        </a:p>
      </dgm:t>
    </dgm:pt>
    <dgm:pt modelId="{96CAE0F9-B9BD-4848-94CD-124C5FA9664A}" type="sibTrans" cxnId="{6860F977-3067-4741-94A2-4223E16D78CA}">
      <dgm:prSet/>
      <dgm:spPr/>
      <dgm:t>
        <a:bodyPr/>
        <a:lstStyle/>
        <a:p>
          <a:endParaRPr lang="ru-RU"/>
        </a:p>
      </dgm:t>
    </dgm:pt>
    <dgm:pt modelId="{4ADADDD5-4AE9-4BC5-AAE8-877217691F11}">
      <dgm:prSet phldrT="[Текст]" custT="1"/>
      <dgm:spPr/>
      <dgm:t>
        <a:bodyPr/>
        <a:lstStyle/>
        <a:p>
          <a:pPr marL="0" indent="0"/>
          <a:r>
            <a:rPr lang="ru-RU" sz="2000" b="1" u="none" dirty="0" smtClean="0">
              <a:latin typeface="Times New Roman" pitchFamily="18" charset="0"/>
              <a:cs typeface="Times New Roman" pitchFamily="18" charset="0"/>
            </a:rPr>
            <a:t>Информативные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45F2EB5-A4FB-4F31-B850-8127830EA6FD}" type="parTrans" cxnId="{88C65263-6C80-47DC-A6CD-A1AC532A09E3}">
      <dgm:prSet/>
      <dgm:spPr/>
      <dgm:t>
        <a:bodyPr/>
        <a:lstStyle/>
        <a:p>
          <a:endParaRPr lang="ru-RU"/>
        </a:p>
      </dgm:t>
    </dgm:pt>
    <dgm:pt modelId="{67E7C4D6-E7E6-46B4-8B13-ABFD0E89CB23}" type="sibTrans" cxnId="{88C65263-6C80-47DC-A6CD-A1AC532A09E3}">
      <dgm:prSet/>
      <dgm:spPr/>
      <dgm:t>
        <a:bodyPr/>
        <a:lstStyle/>
        <a:p>
          <a:endParaRPr lang="ru-RU"/>
        </a:p>
      </dgm:t>
    </dgm:pt>
    <dgm:pt modelId="{3354F09D-5579-4EF6-9C9E-187633377E6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 статистике …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38C1BEE-E0C4-428D-84E8-EA6DE71396FE}" type="parTrans" cxnId="{B2945A90-B376-4C9D-97D1-8C23E7CEBD60}">
      <dgm:prSet/>
      <dgm:spPr/>
      <dgm:t>
        <a:bodyPr/>
        <a:lstStyle/>
        <a:p>
          <a:endParaRPr lang="ru-RU"/>
        </a:p>
      </dgm:t>
    </dgm:pt>
    <dgm:pt modelId="{A5DA7582-99A4-4BFE-B70F-6DB596A82696}" type="sibTrans" cxnId="{B2945A90-B376-4C9D-97D1-8C23E7CEBD60}">
      <dgm:prSet/>
      <dgm:spPr/>
      <dgm:t>
        <a:bodyPr/>
        <a:lstStyle/>
        <a:p>
          <a:endParaRPr lang="ru-RU"/>
        </a:p>
      </dgm:t>
    </dgm:pt>
    <dgm:pt modelId="{07155D70-FAA0-4756-A7E9-4305838BE5E7}">
      <dgm:prSet/>
      <dgm:spPr/>
    </dgm:pt>
    <dgm:pt modelId="{5860B9EE-D1D4-4DF9-A741-255BE49DABA8}" type="parTrans" cxnId="{7A310833-9683-44D5-8B06-FB3CF82A209C}">
      <dgm:prSet/>
      <dgm:spPr/>
      <dgm:t>
        <a:bodyPr/>
        <a:lstStyle/>
        <a:p>
          <a:endParaRPr lang="ru-RU"/>
        </a:p>
      </dgm:t>
    </dgm:pt>
    <dgm:pt modelId="{8A7B0694-0ED3-4158-A526-E20ABD88DAB6}" type="sibTrans" cxnId="{7A310833-9683-44D5-8B06-FB3CF82A209C}">
      <dgm:prSet/>
      <dgm:spPr/>
      <dgm:t>
        <a:bodyPr/>
        <a:lstStyle/>
        <a:p>
          <a:endParaRPr lang="ru-RU"/>
        </a:p>
      </dgm:t>
    </dgm:pt>
    <dgm:pt modelId="{B9AD09AB-F412-458F-A371-758A2CBBFB0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Согласно исследованиям….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AE0CA5-1A24-473A-B9A0-B6CD3BB3A6C0}" type="parTrans" cxnId="{C0214239-8D35-4E49-8EA4-DED252838FB6}">
      <dgm:prSet/>
      <dgm:spPr/>
      <dgm:t>
        <a:bodyPr/>
        <a:lstStyle/>
        <a:p>
          <a:endParaRPr lang="ru-RU"/>
        </a:p>
      </dgm:t>
    </dgm:pt>
    <dgm:pt modelId="{916C1DE7-A81B-4452-8790-5E7F59635BA1}" type="sibTrans" cxnId="{C0214239-8D35-4E49-8EA4-DED252838FB6}">
      <dgm:prSet/>
      <dgm:spPr/>
      <dgm:t>
        <a:bodyPr/>
        <a:lstStyle/>
        <a:p>
          <a:endParaRPr lang="ru-RU"/>
        </a:p>
      </dgm:t>
    </dgm:pt>
    <dgm:pt modelId="{932AE2CA-DCF4-4C7A-A170-1C84ECDB406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Недавно я узнал…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C468041-8C19-45FC-875C-747E999FC9BC}" type="parTrans" cxnId="{52BA0D88-EAC1-40F2-85BB-68C817F0AF28}">
      <dgm:prSet/>
      <dgm:spPr/>
      <dgm:t>
        <a:bodyPr/>
        <a:lstStyle/>
        <a:p>
          <a:endParaRPr lang="ru-RU"/>
        </a:p>
      </dgm:t>
    </dgm:pt>
    <dgm:pt modelId="{4986B0DD-6BAA-4498-85A5-AA0178FCE39A}" type="sibTrans" cxnId="{52BA0D88-EAC1-40F2-85BB-68C817F0AF28}">
      <dgm:prSet/>
      <dgm:spPr/>
      <dgm:t>
        <a:bodyPr/>
        <a:lstStyle/>
        <a:p>
          <a:endParaRPr lang="ru-RU"/>
        </a:p>
      </dgm:t>
    </dgm:pt>
    <dgm:pt modelId="{B71F79F6-9FD3-4117-A32F-D4F2BECC206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Какие чувства вызвал?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D1C9DBF-CFDF-42C2-AFD2-8440E5C5218D}" type="parTrans" cxnId="{6A764BB2-171F-4967-BE3B-A7E9BBCAA8E2}">
      <dgm:prSet/>
      <dgm:spPr/>
      <dgm:t>
        <a:bodyPr/>
        <a:lstStyle/>
        <a:p>
          <a:endParaRPr lang="ru-RU"/>
        </a:p>
      </dgm:t>
    </dgm:pt>
    <dgm:pt modelId="{6BBC536A-81C9-4211-8525-46D1D071C720}" type="sibTrans" cxnId="{6A764BB2-171F-4967-BE3B-A7E9BBCAA8E2}">
      <dgm:prSet/>
      <dgm:spPr/>
      <dgm:t>
        <a:bodyPr/>
        <a:lstStyle/>
        <a:p>
          <a:endParaRPr lang="ru-RU"/>
        </a:p>
      </dgm:t>
    </dgm:pt>
    <dgm:pt modelId="{35DE321E-99DF-4F3A-B1B2-64DD83284A4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Что хотели показать авторы фильма?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F7C3006-A615-4E3A-979D-A294E403F595}" type="parTrans" cxnId="{5F77F355-FA5D-4921-9F68-0D113CDE1521}">
      <dgm:prSet/>
      <dgm:spPr/>
      <dgm:t>
        <a:bodyPr/>
        <a:lstStyle/>
        <a:p>
          <a:endParaRPr lang="ru-RU"/>
        </a:p>
      </dgm:t>
    </dgm:pt>
    <dgm:pt modelId="{8654C46A-3C79-4082-97C4-6BBD8874F563}" type="sibTrans" cxnId="{5F77F355-FA5D-4921-9F68-0D113CDE1521}">
      <dgm:prSet/>
      <dgm:spPr/>
      <dgm:t>
        <a:bodyPr/>
        <a:lstStyle/>
        <a:p>
          <a:endParaRPr lang="ru-RU"/>
        </a:p>
      </dgm:t>
    </dgm:pt>
    <dgm:pt modelId="{FA60C45B-2B60-44C9-954E-8AB712D41DEF}" type="pres">
      <dgm:prSet presAssocID="{3F692C95-C735-4A02-923A-38EA313A701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8130375-AA6E-446B-A4FC-D930F241447E}" type="pres">
      <dgm:prSet presAssocID="{3F692C95-C735-4A02-923A-38EA313A701E}" presName="children" presStyleCnt="0"/>
      <dgm:spPr/>
    </dgm:pt>
    <dgm:pt modelId="{F6A2530A-496E-4420-A74D-4D735EF1A70E}" type="pres">
      <dgm:prSet presAssocID="{3F692C95-C735-4A02-923A-38EA313A701E}" presName="child1group" presStyleCnt="0"/>
      <dgm:spPr/>
    </dgm:pt>
    <dgm:pt modelId="{C4765FC7-B35D-43EA-BA7B-B4241861C0FA}" type="pres">
      <dgm:prSet presAssocID="{3F692C95-C735-4A02-923A-38EA313A701E}" presName="child1" presStyleLbl="bgAcc1" presStyleIdx="0" presStyleCnt="4"/>
      <dgm:spPr/>
      <dgm:t>
        <a:bodyPr/>
        <a:lstStyle/>
        <a:p>
          <a:endParaRPr lang="ru-RU"/>
        </a:p>
      </dgm:t>
    </dgm:pt>
    <dgm:pt modelId="{513BB384-F88F-43E7-8775-0C9B159FBFFE}" type="pres">
      <dgm:prSet presAssocID="{3F692C95-C735-4A02-923A-38EA313A701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97881-59AC-4FB2-8B7C-6A8FA17D5DEA}" type="pres">
      <dgm:prSet presAssocID="{3F692C95-C735-4A02-923A-38EA313A701E}" presName="child2group" presStyleCnt="0"/>
      <dgm:spPr/>
    </dgm:pt>
    <dgm:pt modelId="{CABBBFC5-113C-4256-9C88-0C366B3C664F}" type="pres">
      <dgm:prSet presAssocID="{3F692C95-C735-4A02-923A-38EA313A701E}" presName="child2" presStyleLbl="bgAcc1" presStyleIdx="1" presStyleCnt="4"/>
      <dgm:spPr/>
      <dgm:t>
        <a:bodyPr/>
        <a:lstStyle/>
        <a:p>
          <a:endParaRPr lang="ru-RU"/>
        </a:p>
      </dgm:t>
    </dgm:pt>
    <dgm:pt modelId="{9610B092-1034-4C28-B48E-E401B1D02673}" type="pres">
      <dgm:prSet presAssocID="{3F692C95-C735-4A02-923A-38EA313A701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CF383-2A25-4BBF-9C53-1CD0C35AE3DF}" type="pres">
      <dgm:prSet presAssocID="{3F692C95-C735-4A02-923A-38EA313A701E}" presName="child3group" presStyleCnt="0"/>
      <dgm:spPr/>
    </dgm:pt>
    <dgm:pt modelId="{9E594FE5-CA6E-4EEA-BA30-BF1E735CBF5A}" type="pres">
      <dgm:prSet presAssocID="{3F692C95-C735-4A02-923A-38EA313A701E}" presName="child3" presStyleLbl="bgAcc1" presStyleIdx="2" presStyleCnt="4"/>
      <dgm:spPr/>
      <dgm:t>
        <a:bodyPr/>
        <a:lstStyle/>
        <a:p>
          <a:endParaRPr lang="ru-RU"/>
        </a:p>
      </dgm:t>
    </dgm:pt>
    <dgm:pt modelId="{A7C3271F-1CBD-4C84-A9C9-EE3F6E813F04}" type="pres">
      <dgm:prSet presAssocID="{3F692C95-C735-4A02-923A-38EA313A701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CB518-7638-4755-857F-8B27F4A7A40A}" type="pres">
      <dgm:prSet presAssocID="{3F692C95-C735-4A02-923A-38EA313A701E}" presName="child4group" presStyleCnt="0"/>
      <dgm:spPr/>
    </dgm:pt>
    <dgm:pt modelId="{964E4D3B-0D03-467F-8E80-90F76A14C94D}" type="pres">
      <dgm:prSet presAssocID="{3F692C95-C735-4A02-923A-38EA313A701E}" presName="child4" presStyleLbl="bgAcc1" presStyleIdx="3" presStyleCnt="4" custLinFactNeighborX="-692" custLinFactNeighborY="-2759"/>
      <dgm:spPr/>
      <dgm:t>
        <a:bodyPr/>
        <a:lstStyle/>
        <a:p>
          <a:endParaRPr lang="ru-RU"/>
        </a:p>
      </dgm:t>
    </dgm:pt>
    <dgm:pt modelId="{9C51E96B-82A0-4844-9F75-D3F562B9D974}" type="pres">
      <dgm:prSet presAssocID="{3F692C95-C735-4A02-923A-38EA313A701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2A5E7-0DC3-4911-A942-140BEC7C5E90}" type="pres">
      <dgm:prSet presAssocID="{3F692C95-C735-4A02-923A-38EA313A701E}" presName="childPlaceholder" presStyleCnt="0"/>
      <dgm:spPr/>
    </dgm:pt>
    <dgm:pt modelId="{4547C5CF-BB31-4704-B673-5813C4F6392F}" type="pres">
      <dgm:prSet presAssocID="{3F692C95-C735-4A02-923A-38EA313A701E}" presName="circle" presStyleCnt="0"/>
      <dgm:spPr/>
    </dgm:pt>
    <dgm:pt modelId="{2E6FF121-0A44-43EF-9407-F20F0F4E69FB}" type="pres">
      <dgm:prSet presAssocID="{3F692C95-C735-4A02-923A-38EA313A701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59DAC-5215-4F6C-9EAD-84DF5E8D2D40}" type="pres">
      <dgm:prSet presAssocID="{3F692C95-C735-4A02-923A-38EA313A701E}" presName="quadrant2" presStyleLbl="node1" presStyleIdx="1" presStyleCnt="4" custScaleX="987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7F105-8261-4A2F-9A86-25FA6ABAA094}" type="pres">
      <dgm:prSet presAssocID="{3F692C95-C735-4A02-923A-38EA313A701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F2ABC-72B7-4E29-B0CD-A70714FB68D8}" type="pres">
      <dgm:prSet presAssocID="{3F692C95-C735-4A02-923A-38EA313A701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AF60E-2B31-4E39-8EC6-B1ED78B7CBA2}" type="pres">
      <dgm:prSet presAssocID="{3F692C95-C735-4A02-923A-38EA313A701E}" presName="quadrantPlaceholder" presStyleCnt="0"/>
      <dgm:spPr/>
    </dgm:pt>
    <dgm:pt modelId="{86BD4D79-1DB2-4FDC-9C55-3AEB530AC85E}" type="pres">
      <dgm:prSet presAssocID="{3F692C95-C735-4A02-923A-38EA313A701E}" presName="center1" presStyleLbl="fgShp" presStyleIdx="0" presStyleCnt="2" custFlipHor="1" custScaleX="9508" custScaleY="6070"/>
      <dgm:spPr/>
    </dgm:pt>
    <dgm:pt modelId="{968240BD-BB08-484A-8DF0-94D7360E744F}" type="pres">
      <dgm:prSet presAssocID="{3F692C95-C735-4A02-923A-38EA313A701E}" presName="center2" presStyleLbl="fgShp" presStyleIdx="1" presStyleCnt="2" custFlipVert="1" custScaleX="9508" custScaleY="6070"/>
      <dgm:spPr/>
    </dgm:pt>
  </dgm:ptLst>
  <dgm:cxnLst>
    <dgm:cxn modelId="{0D84F03C-A4E8-4CED-977A-629A79A97562}" type="presOf" srcId="{B9AD09AB-F412-458F-A371-758A2CBBFB0C}" destId="{964E4D3B-0D03-467F-8E80-90F76A14C94D}" srcOrd="0" destOrd="1" presId="urn:microsoft.com/office/officeart/2005/8/layout/cycle4"/>
    <dgm:cxn modelId="{85EA044E-C5FC-4CD1-BE00-D7CDBB958CB2}" type="presOf" srcId="{3DC22C74-5763-4E1F-8FE2-43E3353C6976}" destId="{C6B59DAC-5215-4F6C-9EAD-84DF5E8D2D40}" srcOrd="0" destOrd="0" presId="urn:microsoft.com/office/officeart/2005/8/layout/cycle4"/>
    <dgm:cxn modelId="{7F49A70C-1A76-4608-A4D1-E8FA4F4DADA0}" type="presOf" srcId="{AFA8B233-53C7-455D-8E41-FCE9E8B3596C}" destId="{C4765FC7-B35D-43EA-BA7B-B4241861C0FA}" srcOrd="0" destOrd="0" presId="urn:microsoft.com/office/officeart/2005/8/layout/cycle4"/>
    <dgm:cxn modelId="{0FE8917F-C548-4CDD-95AA-28246EF3B8A1}" type="presOf" srcId="{C64A79FB-F89C-47C4-A1B9-10BA3AB78A39}" destId="{CABBBFC5-113C-4256-9C88-0C366B3C664F}" srcOrd="0" destOrd="0" presId="urn:microsoft.com/office/officeart/2005/8/layout/cycle4"/>
    <dgm:cxn modelId="{0E0E32E8-5165-4D1D-A84E-C27D76563FD1}" srcId="{9B72F675-7365-4E50-8623-966E9FFF58B5}" destId="{AFA8B233-53C7-455D-8E41-FCE9E8B3596C}" srcOrd="0" destOrd="0" parTransId="{C4C2C36C-22D1-49F9-A317-0B238278E443}" sibTransId="{F9DE71DF-7CFC-4AA0-912B-938424947001}"/>
    <dgm:cxn modelId="{7963C5C6-C00C-4F9F-8674-341D3FA9B90E}" type="presOf" srcId="{3354F09D-5579-4EF6-9C9E-187633377E64}" destId="{964E4D3B-0D03-467F-8E80-90F76A14C94D}" srcOrd="0" destOrd="0" presId="urn:microsoft.com/office/officeart/2005/8/layout/cycle4"/>
    <dgm:cxn modelId="{94BCE2F5-F3E7-4805-B328-6E32992E7236}" type="presOf" srcId="{932AE2CA-DCF4-4C7A-A170-1C84ECDB406B}" destId="{9C51E96B-82A0-4844-9F75-D3F562B9D974}" srcOrd="1" destOrd="2" presId="urn:microsoft.com/office/officeart/2005/8/layout/cycle4"/>
    <dgm:cxn modelId="{7A310833-9683-44D5-8B06-FB3CF82A209C}" srcId="{3F692C95-C735-4A02-923A-38EA313A701E}" destId="{07155D70-FAA0-4756-A7E9-4305838BE5E7}" srcOrd="4" destOrd="0" parTransId="{5860B9EE-D1D4-4DF9-A741-255BE49DABA8}" sibTransId="{8A7B0694-0ED3-4158-A526-E20ABD88DAB6}"/>
    <dgm:cxn modelId="{A34E9721-D1DE-46C5-81EC-5F24FA88FAC6}" type="presOf" srcId="{B71F79F6-9FD3-4117-A32F-D4F2BECC206A}" destId="{C4765FC7-B35D-43EA-BA7B-B4241861C0FA}" srcOrd="0" destOrd="1" presId="urn:microsoft.com/office/officeart/2005/8/layout/cycle4"/>
    <dgm:cxn modelId="{37C6D716-E700-467F-82DB-C5F70446B5DD}" type="presOf" srcId="{B9AD09AB-F412-458F-A371-758A2CBBFB0C}" destId="{9C51E96B-82A0-4844-9F75-D3F562B9D974}" srcOrd="1" destOrd="1" presId="urn:microsoft.com/office/officeart/2005/8/layout/cycle4"/>
    <dgm:cxn modelId="{9E4180CE-EB4C-4B23-A175-4E12783EED60}" type="presOf" srcId="{AFA8B233-53C7-455D-8E41-FCE9E8B3596C}" destId="{513BB384-F88F-43E7-8775-0C9B159FBFFE}" srcOrd="1" destOrd="0" presId="urn:microsoft.com/office/officeart/2005/8/layout/cycle4"/>
    <dgm:cxn modelId="{6A764BB2-171F-4967-BE3B-A7E9BBCAA8E2}" srcId="{9B72F675-7365-4E50-8623-966E9FFF58B5}" destId="{B71F79F6-9FD3-4117-A32F-D4F2BECC206A}" srcOrd="1" destOrd="0" parTransId="{BD1C9DBF-CFDF-42C2-AFD2-8440E5C5218D}" sibTransId="{6BBC536A-81C9-4211-8525-46D1D071C720}"/>
    <dgm:cxn modelId="{82E2CAD2-7D23-4008-B26C-D54B0F8402AD}" type="presOf" srcId="{6BC63435-D5D7-4EFD-9B35-8ADE6F6ED42F}" destId="{9E594FE5-CA6E-4EEA-BA30-BF1E735CBF5A}" srcOrd="0" destOrd="0" presId="urn:microsoft.com/office/officeart/2005/8/layout/cycle4"/>
    <dgm:cxn modelId="{52BA0D88-EAC1-40F2-85BB-68C817F0AF28}" srcId="{4ADADDD5-4AE9-4BC5-AAE8-877217691F11}" destId="{932AE2CA-DCF4-4C7A-A170-1C84ECDB406B}" srcOrd="2" destOrd="0" parTransId="{9C468041-8C19-45FC-875C-747E999FC9BC}" sibTransId="{4986B0DD-6BAA-4498-85A5-AA0178FCE39A}"/>
    <dgm:cxn modelId="{C65C572A-0608-4347-8C69-AEDEDA1C14DD}" type="presOf" srcId="{932AE2CA-DCF4-4C7A-A170-1C84ECDB406B}" destId="{964E4D3B-0D03-467F-8E80-90F76A14C94D}" srcOrd="0" destOrd="2" presId="urn:microsoft.com/office/officeart/2005/8/layout/cycle4"/>
    <dgm:cxn modelId="{F4D2EF70-BB58-48DF-864D-0D064BCCCEB2}" type="presOf" srcId="{B71F79F6-9FD3-4117-A32F-D4F2BECC206A}" destId="{513BB384-F88F-43E7-8775-0C9B159FBFFE}" srcOrd="1" destOrd="1" presId="urn:microsoft.com/office/officeart/2005/8/layout/cycle4"/>
    <dgm:cxn modelId="{71603A35-8521-4181-83AC-DA05026A2F2E}" type="presOf" srcId="{35DE321E-99DF-4F3A-B1B2-64DD83284A48}" destId="{513BB384-F88F-43E7-8775-0C9B159FBFFE}" srcOrd="1" destOrd="2" presId="urn:microsoft.com/office/officeart/2005/8/layout/cycle4"/>
    <dgm:cxn modelId="{A2398531-2F1D-4050-A836-0BD105B637D0}" type="presOf" srcId="{9B72F675-7365-4E50-8623-966E9FFF58B5}" destId="{2E6FF121-0A44-43EF-9407-F20F0F4E69FB}" srcOrd="0" destOrd="0" presId="urn:microsoft.com/office/officeart/2005/8/layout/cycle4"/>
    <dgm:cxn modelId="{4F1DF026-55BA-458F-A93D-ACF91DEC3FA9}" type="presOf" srcId="{C64A79FB-F89C-47C4-A1B9-10BA3AB78A39}" destId="{9610B092-1034-4C28-B48E-E401B1D02673}" srcOrd="1" destOrd="0" presId="urn:microsoft.com/office/officeart/2005/8/layout/cycle4"/>
    <dgm:cxn modelId="{1ACDC6B7-24C3-41C4-9870-3295308A2595}" srcId="{3F692C95-C735-4A02-923A-38EA313A701E}" destId="{8041BE6E-1DEA-4EF0-A09C-5AA9213D9279}" srcOrd="2" destOrd="0" parTransId="{91FA7791-7A8D-47D3-A535-0F5E252AD55F}" sibTransId="{72A2E40A-1D51-4963-997C-256467AD5ADA}"/>
    <dgm:cxn modelId="{0F055482-6395-4D90-9EA4-2FDCDCC6719C}" type="presOf" srcId="{8041BE6E-1DEA-4EF0-A09C-5AA9213D9279}" destId="{4C87F105-8261-4A2F-9A86-25FA6ABAA094}" srcOrd="0" destOrd="0" presId="urn:microsoft.com/office/officeart/2005/8/layout/cycle4"/>
    <dgm:cxn modelId="{66243A86-0EB5-490A-8530-3EF995D07EE7}" type="presOf" srcId="{3F692C95-C735-4A02-923A-38EA313A701E}" destId="{FA60C45B-2B60-44C9-954E-8AB712D41DEF}" srcOrd="0" destOrd="0" presId="urn:microsoft.com/office/officeart/2005/8/layout/cycle4"/>
    <dgm:cxn modelId="{88C65263-6C80-47DC-A6CD-A1AC532A09E3}" srcId="{3F692C95-C735-4A02-923A-38EA313A701E}" destId="{4ADADDD5-4AE9-4BC5-AAE8-877217691F11}" srcOrd="3" destOrd="0" parTransId="{745F2EB5-A4FB-4F31-B850-8127830EA6FD}" sibTransId="{67E7C4D6-E7E6-46B4-8B13-ABFD0E89CB23}"/>
    <dgm:cxn modelId="{343D461F-629F-47A2-827E-1ED635E917DB}" srcId="{3DC22C74-5763-4E1F-8FE2-43E3353C6976}" destId="{C64A79FB-F89C-47C4-A1B9-10BA3AB78A39}" srcOrd="0" destOrd="0" parTransId="{A138CAE7-BD9D-4CCA-9682-3E5F3272E9C7}" sibTransId="{DFB7EF7F-4A20-49E6-9723-9B6863A3A400}"/>
    <dgm:cxn modelId="{36BF4ADA-A446-4576-8405-801926EEBC0A}" type="presOf" srcId="{3354F09D-5579-4EF6-9C9E-187633377E64}" destId="{9C51E96B-82A0-4844-9F75-D3F562B9D974}" srcOrd="1" destOrd="0" presId="urn:microsoft.com/office/officeart/2005/8/layout/cycle4"/>
    <dgm:cxn modelId="{1A02C924-5C3D-495D-AE0C-F61F0A0BA714}" type="presOf" srcId="{6BC63435-D5D7-4EFD-9B35-8ADE6F6ED42F}" destId="{A7C3271F-1CBD-4C84-A9C9-EE3F6E813F04}" srcOrd="1" destOrd="0" presId="urn:microsoft.com/office/officeart/2005/8/layout/cycle4"/>
    <dgm:cxn modelId="{DCF39B10-8925-4C4D-9A8F-27DFE9119BCC}" type="presOf" srcId="{4ADADDD5-4AE9-4BC5-AAE8-877217691F11}" destId="{FD2F2ABC-72B7-4E29-B0CD-A70714FB68D8}" srcOrd="0" destOrd="0" presId="urn:microsoft.com/office/officeart/2005/8/layout/cycle4"/>
    <dgm:cxn modelId="{11C6286A-F7F6-43A2-B858-66E2C2DF7977}" srcId="{3F692C95-C735-4A02-923A-38EA313A701E}" destId="{9B72F675-7365-4E50-8623-966E9FFF58B5}" srcOrd="0" destOrd="0" parTransId="{5CCEAC6F-600D-4A95-B875-10141275B8B8}" sibTransId="{7433E058-5027-4444-9544-39D8EDB9C933}"/>
    <dgm:cxn modelId="{C2B309F7-A050-47B5-89CB-14DF957931E8}" srcId="{3F692C95-C735-4A02-923A-38EA313A701E}" destId="{3DC22C74-5763-4E1F-8FE2-43E3353C6976}" srcOrd="1" destOrd="0" parTransId="{5348EE8E-25CC-41F6-8DD2-75C91C161FF9}" sibTransId="{1975A434-6CC7-4614-AAA6-DD99D0987620}"/>
    <dgm:cxn modelId="{2CBC7385-EF39-45F1-AF2C-B03C9E68336D}" type="presOf" srcId="{35DE321E-99DF-4F3A-B1B2-64DD83284A48}" destId="{C4765FC7-B35D-43EA-BA7B-B4241861C0FA}" srcOrd="0" destOrd="2" presId="urn:microsoft.com/office/officeart/2005/8/layout/cycle4"/>
    <dgm:cxn modelId="{B2945A90-B376-4C9D-97D1-8C23E7CEBD60}" srcId="{4ADADDD5-4AE9-4BC5-AAE8-877217691F11}" destId="{3354F09D-5579-4EF6-9C9E-187633377E64}" srcOrd="0" destOrd="0" parTransId="{438C1BEE-E0C4-428D-84E8-EA6DE71396FE}" sibTransId="{A5DA7582-99A4-4BFE-B70F-6DB596A82696}"/>
    <dgm:cxn modelId="{5F77F355-FA5D-4921-9F68-0D113CDE1521}" srcId="{9B72F675-7365-4E50-8623-966E9FFF58B5}" destId="{35DE321E-99DF-4F3A-B1B2-64DD83284A48}" srcOrd="2" destOrd="0" parTransId="{1F7C3006-A615-4E3A-979D-A294E403F595}" sibTransId="{8654C46A-3C79-4082-97C4-6BBD8874F563}"/>
    <dgm:cxn modelId="{6860F977-3067-4741-94A2-4223E16D78CA}" srcId="{8041BE6E-1DEA-4EF0-A09C-5AA9213D9279}" destId="{6BC63435-D5D7-4EFD-9B35-8ADE6F6ED42F}" srcOrd="0" destOrd="0" parTransId="{797A971A-36D8-42D2-89E1-4C2F16C68677}" sibTransId="{96CAE0F9-B9BD-4848-94CD-124C5FA9664A}"/>
    <dgm:cxn modelId="{C0214239-8D35-4E49-8EA4-DED252838FB6}" srcId="{4ADADDD5-4AE9-4BC5-AAE8-877217691F11}" destId="{B9AD09AB-F412-458F-A371-758A2CBBFB0C}" srcOrd="1" destOrd="0" parTransId="{D9AE0CA5-1A24-473A-B9A0-B6CD3BB3A6C0}" sibTransId="{916C1DE7-A81B-4452-8790-5E7F59635BA1}"/>
    <dgm:cxn modelId="{C34991E6-3BED-4B9B-8646-ECB0124D0524}" type="presParOf" srcId="{FA60C45B-2B60-44C9-954E-8AB712D41DEF}" destId="{58130375-AA6E-446B-A4FC-D930F241447E}" srcOrd="0" destOrd="0" presId="urn:microsoft.com/office/officeart/2005/8/layout/cycle4"/>
    <dgm:cxn modelId="{FF13C356-9101-4682-BE0D-07BF50F04F12}" type="presParOf" srcId="{58130375-AA6E-446B-A4FC-D930F241447E}" destId="{F6A2530A-496E-4420-A74D-4D735EF1A70E}" srcOrd="0" destOrd="0" presId="urn:microsoft.com/office/officeart/2005/8/layout/cycle4"/>
    <dgm:cxn modelId="{5A4891C8-12D9-4206-9D71-111AF25FEE86}" type="presParOf" srcId="{F6A2530A-496E-4420-A74D-4D735EF1A70E}" destId="{C4765FC7-B35D-43EA-BA7B-B4241861C0FA}" srcOrd="0" destOrd="0" presId="urn:microsoft.com/office/officeart/2005/8/layout/cycle4"/>
    <dgm:cxn modelId="{B54A8BC3-AD92-4A4D-942A-24834CD473FA}" type="presParOf" srcId="{F6A2530A-496E-4420-A74D-4D735EF1A70E}" destId="{513BB384-F88F-43E7-8775-0C9B159FBFFE}" srcOrd="1" destOrd="0" presId="urn:microsoft.com/office/officeart/2005/8/layout/cycle4"/>
    <dgm:cxn modelId="{53C23491-4950-4607-A093-6BC7517EE8B3}" type="presParOf" srcId="{58130375-AA6E-446B-A4FC-D930F241447E}" destId="{91997881-59AC-4FB2-8B7C-6A8FA17D5DEA}" srcOrd="1" destOrd="0" presId="urn:microsoft.com/office/officeart/2005/8/layout/cycle4"/>
    <dgm:cxn modelId="{482578BE-F7DC-4416-AFB6-13BB618A74D1}" type="presParOf" srcId="{91997881-59AC-4FB2-8B7C-6A8FA17D5DEA}" destId="{CABBBFC5-113C-4256-9C88-0C366B3C664F}" srcOrd="0" destOrd="0" presId="urn:microsoft.com/office/officeart/2005/8/layout/cycle4"/>
    <dgm:cxn modelId="{7A836B98-0656-40AB-BDC7-37C594465DED}" type="presParOf" srcId="{91997881-59AC-4FB2-8B7C-6A8FA17D5DEA}" destId="{9610B092-1034-4C28-B48E-E401B1D02673}" srcOrd="1" destOrd="0" presId="urn:microsoft.com/office/officeart/2005/8/layout/cycle4"/>
    <dgm:cxn modelId="{2A97FE72-C69F-4B3F-B25B-ABD70643FBE3}" type="presParOf" srcId="{58130375-AA6E-446B-A4FC-D930F241447E}" destId="{759CF383-2A25-4BBF-9C53-1CD0C35AE3DF}" srcOrd="2" destOrd="0" presId="urn:microsoft.com/office/officeart/2005/8/layout/cycle4"/>
    <dgm:cxn modelId="{56714128-FDA4-4168-8191-5EFC346810AA}" type="presParOf" srcId="{759CF383-2A25-4BBF-9C53-1CD0C35AE3DF}" destId="{9E594FE5-CA6E-4EEA-BA30-BF1E735CBF5A}" srcOrd="0" destOrd="0" presId="urn:microsoft.com/office/officeart/2005/8/layout/cycle4"/>
    <dgm:cxn modelId="{DE77FA9C-AA72-4446-8D49-22ACD6F8D7C0}" type="presParOf" srcId="{759CF383-2A25-4BBF-9C53-1CD0C35AE3DF}" destId="{A7C3271F-1CBD-4C84-A9C9-EE3F6E813F04}" srcOrd="1" destOrd="0" presId="urn:microsoft.com/office/officeart/2005/8/layout/cycle4"/>
    <dgm:cxn modelId="{800A9FAB-31B6-4563-8BA6-6E1ED6403F54}" type="presParOf" srcId="{58130375-AA6E-446B-A4FC-D930F241447E}" destId="{1DECB518-7638-4755-857F-8B27F4A7A40A}" srcOrd="3" destOrd="0" presId="urn:microsoft.com/office/officeart/2005/8/layout/cycle4"/>
    <dgm:cxn modelId="{55BAA5C6-A0DD-48C8-A3EB-0173465FA437}" type="presParOf" srcId="{1DECB518-7638-4755-857F-8B27F4A7A40A}" destId="{964E4D3B-0D03-467F-8E80-90F76A14C94D}" srcOrd="0" destOrd="0" presId="urn:microsoft.com/office/officeart/2005/8/layout/cycle4"/>
    <dgm:cxn modelId="{9B4AF66A-9E2D-4429-A4EF-245F306C7923}" type="presParOf" srcId="{1DECB518-7638-4755-857F-8B27F4A7A40A}" destId="{9C51E96B-82A0-4844-9F75-D3F562B9D974}" srcOrd="1" destOrd="0" presId="urn:microsoft.com/office/officeart/2005/8/layout/cycle4"/>
    <dgm:cxn modelId="{D12A4ED0-E9E5-444F-BAF9-3B49AC936738}" type="presParOf" srcId="{58130375-AA6E-446B-A4FC-D930F241447E}" destId="{0FB2A5E7-0DC3-4911-A942-140BEC7C5E90}" srcOrd="4" destOrd="0" presId="urn:microsoft.com/office/officeart/2005/8/layout/cycle4"/>
    <dgm:cxn modelId="{5BBF91BE-9E94-4CF6-B1DF-1F3528066D3B}" type="presParOf" srcId="{FA60C45B-2B60-44C9-954E-8AB712D41DEF}" destId="{4547C5CF-BB31-4704-B673-5813C4F6392F}" srcOrd="1" destOrd="0" presId="urn:microsoft.com/office/officeart/2005/8/layout/cycle4"/>
    <dgm:cxn modelId="{114D01BB-5A47-43DB-B36A-B9F0B65112D2}" type="presParOf" srcId="{4547C5CF-BB31-4704-B673-5813C4F6392F}" destId="{2E6FF121-0A44-43EF-9407-F20F0F4E69FB}" srcOrd="0" destOrd="0" presId="urn:microsoft.com/office/officeart/2005/8/layout/cycle4"/>
    <dgm:cxn modelId="{B4CFCF1C-442A-4C59-872F-7C5B7DF715A2}" type="presParOf" srcId="{4547C5CF-BB31-4704-B673-5813C4F6392F}" destId="{C6B59DAC-5215-4F6C-9EAD-84DF5E8D2D40}" srcOrd="1" destOrd="0" presId="urn:microsoft.com/office/officeart/2005/8/layout/cycle4"/>
    <dgm:cxn modelId="{89DA642C-1E8C-424C-846E-3439BE4EC9E3}" type="presParOf" srcId="{4547C5CF-BB31-4704-B673-5813C4F6392F}" destId="{4C87F105-8261-4A2F-9A86-25FA6ABAA094}" srcOrd="2" destOrd="0" presId="urn:microsoft.com/office/officeart/2005/8/layout/cycle4"/>
    <dgm:cxn modelId="{802EF8FF-366B-4430-92FC-A49F37C278CA}" type="presParOf" srcId="{4547C5CF-BB31-4704-B673-5813C4F6392F}" destId="{FD2F2ABC-72B7-4E29-B0CD-A70714FB68D8}" srcOrd="3" destOrd="0" presId="urn:microsoft.com/office/officeart/2005/8/layout/cycle4"/>
    <dgm:cxn modelId="{E7A9F7AF-BE0B-4DAF-BC7F-F15862E086EF}" type="presParOf" srcId="{4547C5CF-BB31-4704-B673-5813C4F6392F}" destId="{52AAF60E-2B31-4E39-8EC6-B1ED78B7CBA2}" srcOrd="4" destOrd="0" presId="urn:microsoft.com/office/officeart/2005/8/layout/cycle4"/>
    <dgm:cxn modelId="{F479BF8F-1B13-4092-B898-E574C41ED73C}" type="presParOf" srcId="{FA60C45B-2B60-44C9-954E-8AB712D41DEF}" destId="{86BD4D79-1DB2-4FDC-9C55-3AEB530AC85E}" srcOrd="2" destOrd="0" presId="urn:microsoft.com/office/officeart/2005/8/layout/cycle4"/>
    <dgm:cxn modelId="{8DCC59E7-C84E-4D84-B173-7EC90E5D3B7F}" type="presParOf" srcId="{FA60C45B-2B60-44C9-954E-8AB712D41DEF}" destId="{968240BD-BB08-484A-8DF0-94D7360E744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117EB7-CCBE-48D3-A983-49A67465DAA2}" type="doc">
      <dgm:prSet loTypeId="urn:microsoft.com/office/officeart/2005/8/layout/default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28A0B94-E2BB-4BAA-B365-8654704DF0D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Вопрос - ответ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B25174A-D069-497F-B105-0EC2BC83A650}" type="parTrans" cxnId="{43FA5851-8420-4957-B90A-07097D1E8AEF}">
      <dgm:prSet/>
      <dgm:spPr/>
      <dgm:t>
        <a:bodyPr/>
        <a:lstStyle/>
        <a:p>
          <a:endParaRPr lang="ru-RU"/>
        </a:p>
      </dgm:t>
    </dgm:pt>
    <dgm:pt modelId="{ADB5D76A-03D6-4DAA-929B-F637BABDE5DE}" type="sibTrans" cxnId="{43FA5851-8420-4957-B90A-07097D1E8AEF}">
      <dgm:prSet/>
      <dgm:spPr/>
      <dgm:t>
        <a:bodyPr/>
        <a:lstStyle/>
        <a:p>
          <a:endParaRPr lang="ru-RU"/>
        </a:p>
      </dgm:t>
    </dgm:pt>
    <dgm:pt modelId="{4C39428E-2AEC-48A2-B80F-668F1A0713F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Джеффа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32143AD-3BA3-4BC2-BA2F-FC389F86B163}" type="parTrans" cxnId="{35AA1201-23E5-4FAE-8F9F-96ECCE39508F}">
      <dgm:prSet/>
      <dgm:spPr/>
      <dgm:t>
        <a:bodyPr/>
        <a:lstStyle/>
        <a:p>
          <a:endParaRPr lang="ru-RU"/>
        </a:p>
      </dgm:t>
    </dgm:pt>
    <dgm:pt modelId="{E041A735-9E70-4594-B685-A129AD155576}" type="sibTrans" cxnId="{35AA1201-23E5-4FAE-8F9F-96ECCE39508F}">
      <dgm:prSet/>
      <dgm:spPr/>
      <dgm:t>
        <a:bodyPr/>
        <a:lstStyle/>
        <a:p>
          <a:endParaRPr lang="ru-RU"/>
        </a:p>
      </dgm:t>
    </dgm:pt>
    <dgm:pt modelId="{E18C7BDD-FAE3-4A74-925D-39A3364F22A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Фиксированная ситуация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57E60A-EF0E-4B44-B536-76795568E91B}" type="parTrans" cxnId="{0EAA7547-5020-490E-8EE1-0DD7732A1620}">
      <dgm:prSet/>
      <dgm:spPr/>
      <dgm:t>
        <a:bodyPr/>
        <a:lstStyle/>
        <a:p>
          <a:endParaRPr lang="ru-RU"/>
        </a:p>
      </dgm:t>
    </dgm:pt>
    <dgm:pt modelId="{7BB036DF-1069-4709-84D9-1E30B16BE14E}" type="sibTrans" cxnId="{0EAA7547-5020-490E-8EE1-0DD7732A1620}">
      <dgm:prSet/>
      <dgm:spPr/>
      <dgm:t>
        <a:bodyPr/>
        <a:lstStyle/>
        <a:p>
          <a:endParaRPr lang="ru-RU"/>
        </a:p>
      </dgm:t>
    </dgm:pt>
    <dgm:pt modelId="{811654D9-2012-4416-AA3E-EF2D120FF4F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Группа экспертов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406EE4-9AC0-4C95-800B-5ED423AFA3D4}" type="parTrans" cxnId="{2228B53D-787F-4327-94A4-DBB302B80F55}">
      <dgm:prSet/>
      <dgm:spPr/>
      <dgm:t>
        <a:bodyPr/>
        <a:lstStyle/>
        <a:p>
          <a:endParaRPr lang="ru-RU"/>
        </a:p>
      </dgm:t>
    </dgm:pt>
    <dgm:pt modelId="{2F7F06B7-4271-41D1-B9A3-1DABAA9E2631}" type="sibTrans" cxnId="{2228B53D-787F-4327-94A4-DBB302B80F55}">
      <dgm:prSet/>
      <dgm:spPr/>
      <dgm:t>
        <a:bodyPr/>
        <a:lstStyle/>
        <a:p>
          <a:endParaRPr lang="ru-RU"/>
        </a:p>
      </dgm:t>
    </dgm:pt>
    <dgm:pt modelId="{BAFC4BCC-5D25-463F-837C-32322F2C61F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Ролевая игра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2EDB072-B13B-4ECA-B95A-8D8BCA93E6B4}" type="parTrans" cxnId="{9327615C-9559-4603-AEDC-A71AA753303E}">
      <dgm:prSet/>
      <dgm:spPr/>
      <dgm:t>
        <a:bodyPr/>
        <a:lstStyle/>
        <a:p>
          <a:endParaRPr lang="ru-RU"/>
        </a:p>
      </dgm:t>
    </dgm:pt>
    <dgm:pt modelId="{A5274429-6F2C-4C6D-9F51-215F067B7EB3}" type="sibTrans" cxnId="{9327615C-9559-4603-AEDC-A71AA753303E}">
      <dgm:prSet/>
      <dgm:spPr/>
      <dgm:t>
        <a:bodyPr/>
        <a:lstStyle/>
        <a:p>
          <a:endParaRPr lang="ru-RU"/>
        </a:p>
      </dgm:t>
    </dgm:pt>
    <dgm:pt modelId="{E15EE588-BF83-43BE-8FDA-505740CF92B7}" type="pres">
      <dgm:prSet presAssocID="{A7117EB7-CCBE-48D3-A983-49A67465DA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B3660-9613-467F-87B5-42AE627477B0}" type="pres">
      <dgm:prSet presAssocID="{728A0B94-E2BB-4BAA-B365-8654704DF0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0B6FC-E547-44A9-8C70-ED69843532FA}" type="pres">
      <dgm:prSet presAssocID="{ADB5D76A-03D6-4DAA-929B-F637BABDE5DE}" presName="sibTrans" presStyleCnt="0"/>
      <dgm:spPr/>
      <dgm:t>
        <a:bodyPr/>
        <a:lstStyle/>
        <a:p>
          <a:endParaRPr lang="ru-RU"/>
        </a:p>
      </dgm:t>
    </dgm:pt>
    <dgm:pt modelId="{86EAF115-51BF-4D2C-9AA3-4E44DCE72233}" type="pres">
      <dgm:prSet presAssocID="{4C39428E-2AEC-48A2-B80F-668F1A0713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991CD-AF8C-4679-81BF-C5A083BAFE5C}" type="pres">
      <dgm:prSet presAssocID="{E041A735-9E70-4594-B685-A129AD155576}" presName="sibTrans" presStyleCnt="0"/>
      <dgm:spPr/>
      <dgm:t>
        <a:bodyPr/>
        <a:lstStyle/>
        <a:p>
          <a:endParaRPr lang="ru-RU"/>
        </a:p>
      </dgm:t>
    </dgm:pt>
    <dgm:pt modelId="{6CF1FB0C-6725-4E96-B175-8FC7B3036906}" type="pres">
      <dgm:prSet presAssocID="{E18C7BDD-FAE3-4A74-925D-39A3364F22A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AF4E9-E059-43A2-8D52-85BBA7CAC8C8}" type="pres">
      <dgm:prSet presAssocID="{7BB036DF-1069-4709-84D9-1E30B16BE14E}" presName="sibTrans" presStyleCnt="0"/>
      <dgm:spPr/>
      <dgm:t>
        <a:bodyPr/>
        <a:lstStyle/>
        <a:p>
          <a:endParaRPr lang="ru-RU"/>
        </a:p>
      </dgm:t>
    </dgm:pt>
    <dgm:pt modelId="{886AACC7-A26C-4A28-88E9-BD42E9DD659C}" type="pres">
      <dgm:prSet presAssocID="{811654D9-2012-4416-AA3E-EF2D120FF4F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BDB5F-3056-4FD1-9DD4-9CD25CBE94BF}" type="pres">
      <dgm:prSet presAssocID="{2F7F06B7-4271-41D1-B9A3-1DABAA9E2631}" presName="sibTrans" presStyleCnt="0"/>
      <dgm:spPr/>
      <dgm:t>
        <a:bodyPr/>
        <a:lstStyle/>
        <a:p>
          <a:endParaRPr lang="ru-RU"/>
        </a:p>
      </dgm:t>
    </dgm:pt>
    <dgm:pt modelId="{BC5F665E-6419-4575-9416-B912C845F87F}" type="pres">
      <dgm:prSet presAssocID="{BAFC4BCC-5D25-463F-837C-32322F2C61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E0D887-FBE9-403D-82B9-65EA108FFA04}" type="presOf" srcId="{728A0B94-E2BB-4BAA-B365-8654704DF0D7}" destId="{349B3660-9613-467F-87B5-42AE627477B0}" srcOrd="0" destOrd="0" presId="urn:microsoft.com/office/officeart/2005/8/layout/default"/>
    <dgm:cxn modelId="{35AA1201-23E5-4FAE-8F9F-96ECCE39508F}" srcId="{A7117EB7-CCBE-48D3-A983-49A67465DAA2}" destId="{4C39428E-2AEC-48A2-B80F-668F1A0713FA}" srcOrd="1" destOrd="0" parTransId="{132143AD-3BA3-4BC2-BA2F-FC389F86B163}" sibTransId="{E041A735-9E70-4594-B685-A129AD155576}"/>
    <dgm:cxn modelId="{39DE5A83-0C88-4506-A86A-18C93DB9110D}" type="presOf" srcId="{A7117EB7-CCBE-48D3-A983-49A67465DAA2}" destId="{E15EE588-BF83-43BE-8FDA-505740CF92B7}" srcOrd="0" destOrd="0" presId="urn:microsoft.com/office/officeart/2005/8/layout/default"/>
    <dgm:cxn modelId="{56A0F2A4-8CCD-4881-AF6B-B277B18609D6}" type="presOf" srcId="{BAFC4BCC-5D25-463F-837C-32322F2C61F7}" destId="{BC5F665E-6419-4575-9416-B912C845F87F}" srcOrd="0" destOrd="0" presId="urn:microsoft.com/office/officeart/2005/8/layout/default"/>
    <dgm:cxn modelId="{0EAA7547-5020-490E-8EE1-0DD7732A1620}" srcId="{A7117EB7-CCBE-48D3-A983-49A67465DAA2}" destId="{E18C7BDD-FAE3-4A74-925D-39A3364F22A5}" srcOrd="2" destOrd="0" parTransId="{B257E60A-EF0E-4B44-B536-76795568E91B}" sibTransId="{7BB036DF-1069-4709-84D9-1E30B16BE14E}"/>
    <dgm:cxn modelId="{9327615C-9559-4603-AEDC-A71AA753303E}" srcId="{A7117EB7-CCBE-48D3-A983-49A67465DAA2}" destId="{BAFC4BCC-5D25-463F-837C-32322F2C61F7}" srcOrd="4" destOrd="0" parTransId="{C2EDB072-B13B-4ECA-B95A-8D8BCA93E6B4}" sibTransId="{A5274429-6F2C-4C6D-9F51-215F067B7EB3}"/>
    <dgm:cxn modelId="{43FA5851-8420-4957-B90A-07097D1E8AEF}" srcId="{A7117EB7-CCBE-48D3-A983-49A67465DAA2}" destId="{728A0B94-E2BB-4BAA-B365-8654704DF0D7}" srcOrd="0" destOrd="0" parTransId="{3B25174A-D069-497F-B105-0EC2BC83A650}" sibTransId="{ADB5D76A-03D6-4DAA-929B-F637BABDE5DE}"/>
    <dgm:cxn modelId="{9E227498-CD8E-41F2-B1BB-FD437BFB8515}" type="presOf" srcId="{E18C7BDD-FAE3-4A74-925D-39A3364F22A5}" destId="{6CF1FB0C-6725-4E96-B175-8FC7B3036906}" srcOrd="0" destOrd="0" presId="urn:microsoft.com/office/officeart/2005/8/layout/default"/>
    <dgm:cxn modelId="{B3F107A7-02E5-47AA-AA30-ED6FCFD966D1}" type="presOf" srcId="{811654D9-2012-4416-AA3E-EF2D120FF4F4}" destId="{886AACC7-A26C-4A28-88E9-BD42E9DD659C}" srcOrd="0" destOrd="0" presId="urn:microsoft.com/office/officeart/2005/8/layout/default"/>
    <dgm:cxn modelId="{5090E6F0-848E-49B7-8D01-E8D953657F8D}" type="presOf" srcId="{4C39428E-2AEC-48A2-B80F-668F1A0713FA}" destId="{86EAF115-51BF-4D2C-9AA3-4E44DCE72233}" srcOrd="0" destOrd="0" presId="urn:microsoft.com/office/officeart/2005/8/layout/default"/>
    <dgm:cxn modelId="{2228B53D-787F-4327-94A4-DBB302B80F55}" srcId="{A7117EB7-CCBE-48D3-A983-49A67465DAA2}" destId="{811654D9-2012-4416-AA3E-EF2D120FF4F4}" srcOrd="3" destOrd="0" parTransId="{D7406EE4-9AC0-4C95-800B-5ED423AFA3D4}" sibTransId="{2F7F06B7-4271-41D1-B9A3-1DABAA9E2631}"/>
    <dgm:cxn modelId="{94BB1268-EBA0-4AC6-BABD-DAA1BDC0B6FB}" type="presParOf" srcId="{E15EE588-BF83-43BE-8FDA-505740CF92B7}" destId="{349B3660-9613-467F-87B5-42AE627477B0}" srcOrd="0" destOrd="0" presId="urn:microsoft.com/office/officeart/2005/8/layout/default"/>
    <dgm:cxn modelId="{7A3C4DF8-40A3-40D5-B3C1-41D82484FF48}" type="presParOf" srcId="{E15EE588-BF83-43BE-8FDA-505740CF92B7}" destId="{CB10B6FC-E547-44A9-8C70-ED69843532FA}" srcOrd="1" destOrd="0" presId="urn:microsoft.com/office/officeart/2005/8/layout/default"/>
    <dgm:cxn modelId="{1A965078-40E4-4900-B5B3-1D71CE237B78}" type="presParOf" srcId="{E15EE588-BF83-43BE-8FDA-505740CF92B7}" destId="{86EAF115-51BF-4D2C-9AA3-4E44DCE72233}" srcOrd="2" destOrd="0" presId="urn:microsoft.com/office/officeart/2005/8/layout/default"/>
    <dgm:cxn modelId="{33B6F108-4654-45EE-8D7C-5FC1A91E63A2}" type="presParOf" srcId="{E15EE588-BF83-43BE-8FDA-505740CF92B7}" destId="{92D991CD-AF8C-4679-81BF-C5A083BAFE5C}" srcOrd="3" destOrd="0" presId="urn:microsoft.com/office/officeart/2005/8/layout/default"/>
    <dgm:cxn modelId="{344DE051-24C8-464A-8FC9-4063C5C28863}" type="presParOf" srcId="{E15EE588-BF83-43BE-8FDA-505740CF92B7}" destId="{6CF1FB0C-6725-4E96-B175-8FC7B3036906}" srcOrd="4" destOrd="0" presId="urn:microsoft.com/office/officeart/2005/8/layout/default"/>
    <dgm:cxn modelId="{FF41CB58-6975-497A-8257-CFFEE9FFFA52}" type="presParOf" srcId="{E15EE588-BF83-43BE-8FDA-505740CF92B7}" destId="{A31AF4E9-E059-43A2-8D52-85BBA7CAC8C8}" srcOrd="5" destOrd="0" presId="urn:microsoft.com/office/officeart/2005/8/layout/default"/>
    <dgm:cxn modelId="{7F3A6F91-24D7-49AF-9062-2B6FC8254EB7}" type="presParOf" srcId="{E15EE588-BF83-43BE-8FDA-505740CF92B7}" destId="{886AACC7-A26C-4A28-88E9-BD42E9DD659C}" srcOrd="6" destOrd="0" presId="urn:microsoft.com/office/officeart/2005/8/layout/default"/>
    <dgm:cxn modelId="{0B432FF4-BB86-4746-8617-90AB2F719AC3}" type="presParOf" srcId="{E15EE588-BF83-43BE-8FDA-505740CF92B7}" destId="{AD8BDB5F-3056-4FD1-9DD4-9CD25CBE94BF}" srcOrd="7" destOrd="0" presId="urn:microsoft.com/office/officeart/2005/8/layout/default"/>
    <dgm:cxn modelId="{A1BC41A2-BBB7-4F87-AD1C-6798D3DB86B9}" type="presParOf" srcId="{E15EE588-BF83-43BE-8FDA-505740CF92B7}" destId="{BC5F665E-6419-4575-9416-B912C845F87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3DFDFA-BF84-4539-8710-E10CE796CE71}" type="doc">
      <dgm:prSet loTypeId="urn:microsoft.com/office/officeart/2005/8/layout/vList2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8824DDA-61DA-4A68-A651-D5D477C9797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Какое впечатление произвел на вас фильм?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Какие чувства вызвал?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Что хотели показать авторы фильма?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 что для вас этот фильм?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Если бы вы были режиссером этого фильма, что вы изменили бы? 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Может быть, у этого фильма был бы другой конец? Какой?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Как вам кажется, что за история произошла с главным героем?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Есть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ли что-то общее между вами и героем фильма?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Скажите, пожалуйста, а какие перспективы дальнейшей судьбы героя, если конец фильма это еще не финал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</dgm:t>
    </dgm:pt>
    <dgm:pt modelId="{F87C9C3A-CB2E-4DFC-8894-AE9D340F2C46}" type="parTrans" cxnId="{71AFC70D-B186-4E5F-807A-42E177262BAD}">
      <dgm:prSet/>
      <dgm:spPr/>
      <dgm:t>
        <a:bodyPr/>
        <a:lstStyle/>
        <a:p>
          <a:endParaRPr lang="ru-RU"/>
        </a:p>
      </dgm:t>
    </dgm:pt>
    <dgm:pt modelId="{7CCFB94F-91A5-493C-A17F-B23BFE284222}" type="sibTrans" cxnId="{71AFC70D-B186-4E5F-807A-42E177262BAD}">
      <dgm:prSet/>
      <dgm:spPr/>
      <dgm:t>
        <a:bodyPr/>
        <a:lstStyle/>
        <a:p>
          <a:endParaRPr lang="ru-RU"/>
        </a:p>
      </dgm:t>
    </dgm:pt>
    <dgm:pt modelId="{646F53F9-80A7-4442-BC10-67C506DE6673}" type="pres">
      <dgm:prSet presAssocID="{CE3DFDFA-BF84-4539-8710-E10CE796CE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D108BC-2B33-4406-A3FC-0AE851BB946A}" type="pres">
      <dgm:prSet presAssocID="{C8824DDA-61DA-4A68-A651-D5D477C9797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8108A9-4AEF-483F-831C-44C52DD18D86}" type="presOf" srcId="{CE3DFDFA-BF84-4539-8710-E10CE796CE71}" destId="{646F53F9-80A7-4442-BC10-67C506DE6673}" srcOrd="0" destOrd="0" presId="urn:microsoft.com/office/officeart/2005/8/layout/vList2"/>
    <dgm:cxn modelId="{F1517437-3219-4210-879C-7ED900EDD81A}" type="presOf" srcId="{C8824DDA-61DA-4A68-A651-D5D477C97978}" destId="{96D108BC-2B33-4406-A3FC-0AE851BB946A}" srcOrd="0" destOrd="0" presId="urn:microsoft.com/office/officeart/2005/8/layout/vList2"/>
    <dgm:cxn modelId="{71AFC70D-B186-4E5F-807A-42E177262BAD}" srcId="{CE3DFDFA-BF84-4539-8710-E10CE796CE71}" destId="{C8824DDA-61DA-4A68-A651-D5D477C97978}" srcOrd="0" destOrd="0" parTransId="{F87C9C3A-CB2E-4DFC-8894-AE9D340F2C46}" sibTransId="{7CCFB94F-91A5-493C-A17F-B23BFE284222}"/>
    <dgm:cxn modelId="{FBCF17C4-3B97-44A9-A6C7-31EF2CE1BDE5}" type="presParOf" srcId="{646F53F9-80A7-4442-BC10-67C506DE6673}" destId="{96D108BC-2B33-4406-A3FC-0AE851BB94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77E27C-AF64-4C8E-AF45-8671964E8184}" type="doc">
      <dgm:prSet loTypeId="urn:microsoft.com/office/officeart/2005/8/layout/default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09B60ED-4F52-4F6F-88E4-E980D6505BA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Согласен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9B9C20B-00D6-406E-9BF3-1DA60143B579}" type="parTrans" cxnId="{761BB31D-0DDD-4889-9BCB-A8F4D1141A46}">
      <dgm:prSet/>
      <dgm:spPr/>
      <dgm:t>
        <a:bodyPr/>
        <a:lstStyle/>
        <a:p>
          <a:endParaRPr lang="ru-RU"/>
        </a:p>
      </dgm:t>
    </dgm:pt>
    <dgm:pt modelId="{ABBE1F33-3470-4D86-B6D2-17A2B92C90B5}" type="sibTrans" cxnId="{761BB31D-0DDD-4889-9BCB-A8F4D1141A46}">
      <dgm:prSet/>
      <dgm:spPr/>
      <dgm:t>
        <a:bodyPr/>
        <a:lstStyle/>
        <a:p>
          <a:endParaRPr lang="ru-RU"/>
        </a:p>
      </dgm:t>
    </dgm:pt>
    <dgm:pt modelId="{A1F5F602-905D-47DB-A1BC-6B273DD57A7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 определился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3532109-BCFD-421A-B1D4-764DFAC7EA74}" type="parTrans" cxnId="{00DD90B5-AC6C-426C-9454-B2A058C3FE30}">
      <dgm:prSet/>
      <dgm:spPr/>
      <dgm:t>
        <a:bodyPr/>
        <a:lstStyle/>
        <a:p>
          <a:endParaRPr lang="ru-RU"/>
        </a:p>
      </dgm:t>
    </dgm:pt>
    <dgm:pt modelId="{332AC15C-A2AD-4DB2-93DD-0960BE8FACB3}" type="sibTrans" cxnId="{00DD90B5-AC6C-426C-9454-B2A058C3FE30}">
      <dgm:prSet/>
      <dgm:spPr/>
      <dgm:t>
        <a:bodyPr/>
        <a:lstStyle/>
        <a:p>
          <a:endParaRPr lang="ru-RU"/>
        </a:p>
      </dgm:t>
    </dgm:pt>
    <dgm:pt modelId="{33CE53FC-EFD9-4653-906D-98EB0E44A55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 согласен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DC15D0-7693-49A5-8AB9-CA79E453F96D}" type="parTrans" cxnId="{EB0284CF-8F2A-419E-8C13-DE05C1860336}">
      <dgm:prSet/>
      <dgm:spPr/>
      <dgm:t>
        <a:bodyPr/>
        <a:lstStyle/>
        <a:p>
          <a:endParaRPr lang="ru-RU"/>
        </a:p>
      </dgm:t>
    </dgm:pt>
    <dgm:pt modelId="{F593F9FB-E33B-4AE0-9168-C67DEEE4E2EB}" type="sibTrans" cxnId="{EB0284CF-8F2A-419E-8C13-DE05C1860336}">
      <dgm:prSet/>
      <dgm:spPr/>
      <dgm:t>
        <a:bodyPr/>
        <a:lstStyle/>
        <a:p>
          <a:endParaRPr lang="ru-RU"/>
        </a:p>
      </dgm:t>
    </dgm:pt>
    <dgm:pt modelId="{48A81C73-0AA9-4FDB-9E7C-824B7013E942}" type="pres">
      <dgm:prSet presAssocID="{6B77E27C-AF64-4C8E-AF45-8671964E81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BE380E-4732-4B15-8BC2-781944EDD878}" type="pres">
      <dgm:prSet presAssocID="{509B60ED-4F52-4F6F-88E4-E980D6505B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28B25-792C-4A68-AC52-63E5D976DBD0}" type="pres">
      <dgm:prSet presAssocID="{ABBE1F33-3470-4D86-B6D2-17A2B92C90B5}" presName="sibTrans" presStyleCnt="0"/>
      <dgm:spPr/>
      <dgm:t>
        <a:bodyPr/>
        <a:lstStyle/>
        <a:p>
          <a:endParaRPr lang="ru-RU"/>
        </a:p>
      </dgm:t>
    </dgm:pt>
    <dgm:pt modelId="{B989159F-5E72-448F-B4BE-B7EA572F71F0}" type="pres">
      <dgm:prSet presAssocID="{A1F5F602-905D-47DB-A1BC-6B273DD57A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D1B13-9CEF-4EBB-B68B-3F3C18C3E5E9}" type="pres">
      <dgm:prSet presAssocID="{332AC15C-A2AD-4DB2-93DD-0960BE8FACB3}" presName="sibTrans" presStyleCnt="0"/>
      <dgm:spPr/>
      <dgm:t>
        <a:bodyPr/>
        <a:lstStyle/>
        <a:p>
          <a:endParaRPr lang="ru-RU"/>
        </a:p>
      </dgm:t>
    </dgm:pt>
    <dgm:pt modelId="{C132FB45-9DA4-4CE2-81AD-16C3672598A1}" type="pres">
      <dgm:prSet presAssocID="{33CE53FC-EFD9-4653-906D-98EB0E44A5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46F0FF-7AD7-45F7-AA62-29CA305E4796}" type="presOf" srcId="{509B60ED-4F52-4F6F-88E4-E980D6505BAF}" destId="{FDBE380E-4732-4B15-8BC2-781944EDD878}" srcOrd="0" destOrd="0" presId="urn:microsoft.com/office/officeart/2005/8/layout/default"/>
    <dgm:cxn modelId="{00DD90B5-AC6C-426C-9454-B2A058C3FE30}" srcId="{6B77E27C-AF64-4C8E-AF45-8671964E8184}" destId="{A1F5F602-905D-47DB-A1BC-6B273DD57A7A}" srcOrd="1" destOrd="0" parTransId="{D3532109-BCFD-421A-B1D4-764DFAC7EA74}" sibTransId="{332AC15C-A2AD-4DB2-93DD-0960BE8FACB3}"/>
    <dgm:cxn modelId="{DB756E47-3EB9-4E8E-8D9B-C0FC26CB74CE}" type="presOf" srcId="{6B77E27C-AF64-4C8E-AF45-8671964E8184}" destId="{48A81C73-0AA9-4FDB-9E7C-824B7013E942}" srcOrd="0" destOrd="0" presId="urn:microsoft.com/office/officeart/2005/8/layout/default"/>
    <dgm:cxn modelId="{761BB31D-0DDD-4889-9BCB-A8F4D1141A46}" srcId="{6B77E27C-AF64-4C8E-AF45-8671964E8184}" destId="{509B60ED-4F52-4F6F-88E4-E980D6505BAF}" srcOrd="0" destOrd="0" parTransId="{89B9C20B-00D6-406E-9BF3-1DA60143B579}" sibTransId="{ABBE1F33-3470-4D86-B6D2-17A2B92C90B5}"/>
    <dgm:cxn modelId="{96A901C0-8213-420C-86D0-F73CE51BE093}" type="presOf" srcId="{A1F5F602-905D-47DB-A1BC-6B273DD57A7A}" destId="{B989159F-5E72-448F-B4BE-B7EA572F71F0}" srcOrd="0" destOrd="0" presId="urn:microsoft.com/office/officeart/2005/8/layout/default"/>
    <dgm:cxn modelId="{EB0284CF-8F2A-419E-8C13-DE05C1860336}" srcId="{6B77E27C-AF64-4C8E-AF45-8671964E8184}" destId="{33CE53FC-EFD9-4653-906D-98EB0E44A55A}" srcOrd="2" destOrd="0" parTransId="{25DC15D0-7693-49A5-8AB9-CA79E453F96D}" sibTransId="{F593F9FB-E33B-4AE0-9168-C67DEEE4E2EB}"/>
    <dgm:cxn modelId="{5CC81ECA-C5CE-4878-B732-48CB0F014E0D}" type="presOf" srcId="{33CE53FC-EFD9-4653-906D-98EB0E44A55A}" destId="{C132FB45-9DA4-4CE2-81AD-16C3672598A1}" srcOrd="0" destOrd="0" presId="urn:microsoft.com/office/officeart/2005/8/layout/default"/>
    <dgm:cxn modelId="{E25DD9BE-4861-48F1-AC98-4744EEDB450C}" type="presParOf" srcId="{48A81C73-0AA9-4FDB-9E7C-824B7013E942}" destId="{FDBE380E-4732-4B15-8BC2-781944EDD878}" srcOrd="0" destOrd="0" presId="urn:microsoft.com/office/officeart/2005/8/layout/default"/>
    <dgm:cxn modelId="{AEC82BFC-F19D-4B01-8509-034227E9756F}" type="presParOf" srcId="{48A81C73-0AA9-4FDB-9E7C-824B7013E942}" destId="{26528B25-792C-4A68-AC52-63E5D976DBD0}" srcOrd="1" destOrd="0" presId="urn:microsoft.com/office/officeart/2005/8/layout/default"/>
    <dgm:cxn modelId="{6097B7F9-798E-4324-949C-98CBA82FA705}" type="presParOf" srcId="{48A81C73-0AA9-4FDB-9E7C-824B7013E942}" destId="{B989159F-5E72-448F-B4BE-B7EA572F71F0}" srcOrd="2" destOrd="0" presId="urn:microsoft.com/office/officeart/2005/8/layout/default"/>
    <dgm:cxn modelId="{9254208B-0032-47C0-AA85-493E5ADD0394}" type="presParOf" srcId="{48A81C73-0AA9-4FDB-9E7C-824B7013E942}" destId="{BA4D1B13-9CEF-4EBB-B68B-3F3C18C3E5E9}" srcOrd="3" destOrd="0" presId="urn:microsoft.com/office/officeart/2005/8/layout/default"/>
    <dgm:cxn modelId="{F67FB0B7-E6DA-467D-B804-02462319FB58}" type="presParOf" srcId="{48A81C73-0AA9-4FDB-9E7C-824B7013E942}" destId="{C132FB45-9DA4-4CE2-81AD-16C3672598A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DFE4A5-A207-4869-8594-665CA9744537}">
      <dsp:nvSpPr>
        <dsp:cNvPr id="0" name=""/>
        <dsp:cNvSpPr/>
      </dsp:nvSpPr>
      <dsp:spPr>
        <a:xfrm>
          <a:off x="3312347" y="3240357"/>
          <a:ext cx="648298" cy="35601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F498C5-57B3-44DC-85D2-C9E3E3862864}">
      <dsp:nvSpPr>
        <dsp:cNvPr id="0" name=""/>
        <dsp:cNvSpPr/>
      </dsp:nvSpPr>
      <dsp:spPr>
        <a:xfrm>
          <a:off x="92583" y="2088228"/>
          <a:ext cx="8332352" cy="1918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Методика работы с социальной рекламой.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Киноклуб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2583" y="2088228"/>
        <a:ext cx="8332352" cy="1918800"/>
      </dsp:txXfrm>
    </dsp:sp>
    <dsp:sp modelId="{EF10135B-4497-4CDC-BB7A-5FD15DEF051F}">
      <dsp:nvSpPr>
        <dsp:cNvPr id="0" name=""/>
        <dsp:cNvSpPr/>
      </dsp:nvSpPr>
      <dsp:spPr>
        <a:xfrm>
          <a:off x="4248442" y="5040555"/>
          <a:ext cx="359913" cy="73533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6C73B4-8826-4B25-A7C0-34B222BC19D4}">
      <dsp:nvSpPr>
        <dsp:cNvPr id="0" name=""/>
        <dsp:cNvSpPr/>
      </dsp:nvSpPr>
      <dsp:spPr>
        <a:xfrm>
          <a:off x="3502212" y="4680507"/>
          <a:ext cx="4922723" cy="150996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Чеканова Ольга Андреевна, 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менеджер программ КБРОФ «Кузбасс против наркотиков 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СПИДа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»</a:t>
          </a:r>
        </a:p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Г.Кемерово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02212" y="4680507"/>
        <a:ext cx="4922723" cy="150996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108BC-2B33-4406-A3FC-0AE851BB946A}">
      <dsp:nvSpPr>
        <dsp:cNvPr id="0" name=""/>
        <dsp:cNvSpPr/>
      </dsp:nvSpPr>
      <dsp:spPr>
        <a:xfrm>
          <a:off x="0" y="1156474"/>
          <a:ext cx="8712968" cy="41067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«В городе 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N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живет молодой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человек.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Разные увлечения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были у Него.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То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Он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 хоре поет, то скалолазанием занимается, то на гитаре играет. Только все увлечения слишком быстро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Ему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надоедают. Становится скучно, все хочется новых ощущений. Есть у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Него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друг, который рассказал молодому человеку о одном средстве, что бы больше никогда не было скучно. Думает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Он,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решается, хочет попробовать средство, да и друг больно упорно уговаривает»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Что делать молодому человеку, как быть в такой ситуации? 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56474"/>
        <a:ext cx="8712968" cy="41067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DFE4A5-A207-4869-8594-665CA9744537}">
      <dsp:nvSpPr>
        <dsp:cNvPr id="0" name=""/>
        <dsp:cNvSpPr/>
      </dsp:nvSpPr>
      <dsp:spPr>
        <a:xfrm>
          <a:off x="0" y="1656034"/>
          <a:ext cx="8712968" cy="161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498C5-57B3-44DC-85D2-C9E3E3862864}">
      <dsp:nvSpPr>
        <dsp:cNvPr id="0" name=""/>
        <dsp:cNvSpPr/>
      </dsp:nvSpPr>
      <dsp:spPr>
        <a:xfrm>
          <a:off x="95748" y="676518"/>
          <a:ext cx="8617219" cy="1889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Спасибо за внимание!</a:t>
          </a:r>
        </a:p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95748" y="676518"/>
        <a:ext cx="8617219" cy="1889280"/>
      </dsp:txXfrm>
    </dsp:sp>
    <dsp:sp modelId="{EF10135B-4497-4CDC-BB7A-5FD15DEF051F}">
      <dsp:nvSpPr>
        <dsp:cNvPr id="0" name=""/>
        <dsp:cNvSpPr/>
      </dsp:nvSpPr>
      <dsp:spPr>
        <a:xfrm>
          <a:off x="0" y="4156525"/>
          <a:ext cx="8712968" cy="161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C73B4-8826-4B25-A7C0-34B222BC19D4}">
      <dsp:nvSpPr>
        <dsp:cNvPr id="0" name=""/>
        <dsp:cNvSpPr/>
      </dsp:nvSpPr>
      <dsp:spPr>
        <a:xfrm>
          <a:off x="3456390" y="4608516"/>
          <a:ext cx="5091022" cy="14867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Чеканова Ольга Андреевна, </a:t>
          </a:r>
        </a:p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заведующий отделом развития социальных программ МБУ «Кемеровский центр молодежных инициатив»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6390" y="4608516"/>
        <a:ext cx="5091022" cy="14867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ADA19A-A1D2-448B-91AE-F5371565A904}">
      <dsp:nvSpPr>
        <dsp:cNvPr id="0" name=""/>
        <dsp:cNvSpPr/>
      </dsp:nvSpPr>
      <dsp:spPr>
        <a:xfrm rot="16200000">
          <a:off x="612067" y="-612067"/>
          <a:ext cx="3204356" cy="442849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  <a:t>Профилактическая цель</a:t>
          </a:r>
          <a:endParaRPr lang="ru-RU" sz="32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012612" y="-1012612"/>
        <a:ext cx="2403267" cy="4428492"/>
      </dsp:txXfrm>
    </dsp:sp>
    <dsp:sp modelId="{BFA29474-03E9-4899-ADF8-8CC2272739A5}">
      <dsp:nvSpPr>
        <dsp:cNvPr id="0" name=""/>
        <dsp:cNvSpPr/>
      </dsp:nvSpPr>
      <dsp:spPr>
        <a:xfrm>
          <a:off x="4428492" y="0"/>
          <a:ext cx="4428492" cy="3204356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  <a:t>Финальный вывод</a:t>
          </a:r>
          <a:endParaRPr lang="ru-RU" sz="32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28492" y="0"/>
        <a:ext cx="4428492" cy="2403267"/>
      </dsp:txXfrm>
    </dsp:sp>
    <dsp:sp modelId="{E20DA34B-35BD-4643-878C-2312159888A2}">
      <dsp:nvSpPr>
        <dsp:cNvPr id="0" name=""/>
        <dsp:cNvSpPr/>
      </dsp:nvSpPr>
      <dsp:spPr>
        <a:xfrm rot="10800000">
          <a:off x="0" y="3204356"/>
          <a:ext cx="4428492" cy="3204356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  <a:t>Наличие эксперта  </a:t>
          </a:r>
        </a:p>
      </dsp:txBody>
      <dsp:txXfrm rot="10800000">
        <a:off x="0" y="4005445"/>
        <a:ext cx="4428492" cy="2403267"/>
      </dsp:txXfrm>
    </dsp:sp>
    <dsp:sp modelId="{FE212800-FAC9-4472-B01A-22447C2D120A}">
      <dsp:nvSpPr>
        <dsp:cNvPr id="0" name=""/>
        <dsp:cNvSpPr/>
      </dsp:nvSpPr>
      <dsp:spPr>
        <a:xfrm rot="5400000">
          <a:off x="5040560" y="2592288"/>
          <a:ext cx="3204356" cy="442849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  <a:t>Ограниченное</a:t>
          </a:r>
          <a:r>
            <a:rPr lang="ru-RU" sz="3200" b="0" u="none" kern="1200" baseline="0" dirty="0" smtClean="0">
              <a:latin typeface="Times New Roman" pitchFamily="18" charset="0"/>
              <a:cs typeface="Times New Roman" pitchFamily="18" charset="0"/>
            </a:rPr>
            <a:t> число участников</a:t>
          </a:r>
          <a:endParaRPr lang="ru-RU" sz="32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441104" y="2992832"/>
        <a:ext cx="2403267" cy="4428492"/>
      </dsp:txXfrm>
    </dsp:sp>
    <dsp:sp modelId="{131939AD-7654-4A7E-80E8-643795D58F1D}">
      <dsp:nvSpPr>
        <dsp:cNvPr id="0" name=""/>
        <dsp:cNvSpPr/>
      </dsp:nvSpPr>
      <dsp:spPr>
        <a:xfrm>
          <a:off x="1728192" y="2160240"/>
          <a:ext cx="5400599" cy="2088230"/>
        </a:xfrm>
        <a:prstGeom prst="roundRect">
          <a:avLst/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>
              <a:latin typeface="Times New Roman" pitchFamily="18" charset="0"/>
              <a:cs typeface="Times New Roman" pitchFamily="18" charset="0"/>
            </a:rPr>
            <a:t>ОСОБЕННОСТИ</a:t>
          </a:r>
          <a: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3200" b="0" u="none" kern="1200" dirty="0" smtClean="0">
              <a:latin typeface="Times New Roman" pitchFamily="18" charset="0"/>
              <a:cs typeface="Times New Roman" pitchFamily="18" charset="0"/>
            </a:rPr>
          </a:br>
          <a:endParaRPr lang="ru-RU" sz="32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8192" y="2160240"/>
        <a:ext cx="5400599" cy="20882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ADA19A-A1D2-448B-91AE-F5371565A904}">
      <dsp:nvSpPr>
        <dsp:cNvPr id="0" name=""/>
        <dsp:cNvSpPr/>
      </dsp:nvSpPr>
      <dsp:spPr>
        <a:xfrm rot="16200000">
          <a:off x="612067" y="-612067"/>
          <a:ext cx="3204356" cy="442849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Наркозависимость</a:t>
          </a:r>
          <a:endParaRPr lang="ru-RU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«Последний номер»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«Черная полоса»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«Меня это не касается»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«Дневник баскетболиста»</a:t>
          </a:r>
          <a:endParaRPr lang="ru-RU" sz="28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012612" y="-1012612"/>
        <a:ext cx="2403267" cy="4428492"/>
      </dsp:txXfrm>
    </dsp:sp>
    <dsp:sp modelId="{BFA29474-03E9-4899-ADF8-8CC2272739A5}">
      <dsp:nvSpPr>
        <dsp:cNvPr id="0" name=""/>
        <dsp:cNvSpPr/>
      </dsp:nvSpPr>
      <dsp:spPr>
        <a:xfrm>
          <a:off x="4428492" y="0"/>
          <a:ext cx="4428492" cy="3204356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ВИЧ/СПИД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Джия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«Дневник Насти»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«Лекарство»</a:t>
          </a:r>
          <a:endParaRPr lang="ru-RU" sz="28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28492" y="0"/>
        <a:ext cx="4428492" cy="2403267"/>
      </dsp:txXfrm>
    </dsp:sp>
    <dsp:sp modelId="{E20DA34B-35BD-4643-878C-2312159888A2}">
      <dsp:nvSpPr>
        <dsp:cNvPr id="0" name=""/>
        <dsp:cNvSpPr/>
      </dsp:nvSpPr>
      <dsp:spPr>
        <a:xfrm rot="10800000">
          <a:off x="0" y="3204356"/>
          <a:ext cx="4428492" cy="3204356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Алкозависимоть</a:t>
          </a:r>
          <a:endParaRPr lang="ru-RU" sz="2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«Давайте выпьем»</a:t>
          </a:r>
          <a:endParaRPr lang="ru-RU" sz="2800" b="0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4005445"/>
        <a:ext cx="4428492" cy="2403267"/>
      </dsp:txXfrm>
    </dsp:sp>
    <dsp:sp modelId="{FE212800-FAC9-4472-B01A-22447C2D120A}">
      <dsp:nvSpPr>
        <dsp:cNvPr id="0" name=""/>
        <dsp:cNvSpPr/>
      </dsp:nvSpPr>
      <dsp:spPr>
        <a:xfrm rot="5400000">
          <a:off x="5040560" y="2592288"/>
          <a:ext cx="3204356" cy="442849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Экстремизм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«Рядом с нами»</a:t>
          </a:r>
          <a:endParaRPr lang="ru-RU" sz="2800" b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441104" y="2992832"/>
        <a:ext cx="2403267" cy="4428492"/>
      </dsp:txXfrm>
    </dsp:sp>
    <dsp:sp modelId="{131939AD-7654-4A7E-80E8-643795D58F1D}">
      <dsp:nvSpPr>
        <dsp:cNvPr id="0" name=""/>
        <dsp:cNvSpPr/>
      </dsp:nvSpPr>
      <dsp:spPr>
        <a:xfrm>
          <a:off x="3250043" y="2668852"/>
          <a:ext cx="2314701" cy="1197900"/>
        </a:xfrm>
        <a:prstGeom prst="roundRect">
          <a:avLst/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u="none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800" b="0" u="none" kern="1200" dirty="0" smtClean="0">
              <a:latin typeface="Times New Roman" pitchFamily="18" charset="0"/>
              <a:cs typeface="Times New Roman" pitchFamily="18" charset="0"/>
            </a:rPr>
          </a:br>
          <a:endParaRPr lang="ru-RU" sz="2800" b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0043" y="2668852"/>
        <a:ext cx="2314701" cy="11979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108BC-2B33-4406-A3FC-0AE851BB946A}">
      <dsp:nvSpPr>
        <dsp:cNvPr id="0" name=""/>
        <dsp:cNvSpPr/>
      </dsp:nvSpPr>
      <dsp:spPr>
        <a:xfrm>
          <a:off x="0" y="27707"/>
          <a:ext cx="8712968" cy="917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Правила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707"/>
        <a:ext cx="8712968" cy="917280"/>
      </dsp:txXfrm>
    </dsp:sp>
    <dsp:sp modelId="{344E734C-DF5D-4E40-B826-E23FCA7FF643}">
      <dsp:nvSpPr>
        <dsp:cNvPr id="0" name=""/>
        <dsp:cNvSpPr/>
      </dsp:nvSpPr>
      <dsp:spPr>
        <a:xfrm>
          <a:off x="0" y="1086108"/>
          <a:ext cx="8712968" cy="917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86108"/>
        <a:ext cx="8712968" cy="917280"/>
      </dsp:txXfrm>
    </dsp:sp>
    <dsp:sp modelId="{250EA87E-06A2-4F4C-8CA6-D96EAF1B3AD6}">
      <dsp:nvSpPr>
        <dsp:cNvPr id="0" name=""/>
        <dsp:cNvSpPr/>
      </dsp:nvSpPr>
      <dsp:spPr>
        <a:xfrm>
          <a:off x="0" y="2144508"/>
          <a:ext cx="8712968" cy="917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Просмотр фильма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44508"/>
        <a:ext cx="8712968" cy="917280"/>
      </dsp:txXfrm>
    </dsp:sp>
    <dsp:sp modelId="{4ADFC42C-6C9F-48E6-9A48-08D2FF8F5F9D}">
      <dsp:nvSpPr>
        <dsp:cNvPr id="0" name=""/>
        <dsp:cNvSpPr/>
      </dsp:nvSpPr>
      <dsp:spPr>
        <a:xfrm>
          <a:off x="0" y="3202908"/>
          <a:ext cx="8712968" cy="917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Обсуждение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02908"/>
        <a:ext cx="8712968" cy="917280"/>
      </dsp:txXfrm>
    </dsp:sp>
    <dsp:sp modelId="{9C1506EC-676D-4A39-8908-8ED4D62FBA0C}">
      <dsp:nvSpPr>
        <dsp:cNvPr id="0" name=""/>
        <dsp:cNvSpPr/>
      </dsp:nvSpPr>
      <dsp:spPr>
        <a:xfrm>
          <a:off x="0" y="4261308"/>
          <a:ext cx="8712968" cy="917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261308"/>
        <a:ext cx="8712968" cy="917280"/>
      </dsp:txXfrm>
    </dsp:sp>
    <dsp:sp modelId="{7810C231-4B93-4286-B450-109D96C3F583}">
      <dsp:nvSpPr>
        <dsp:cNvPr id="0" name=""/>
        <dsp:cNvSpPr/>
      </dsp:nvSpPr>
      <dsp:spPr>
        <a:xfrm>
          <a:off x="0" y="5319708"/>
          <a:ext cx="8712968" cy="917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Позитивный финал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319708"/>
        <a:ext cx="8712968" cy="9172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31F9F0-C4FB-42E5-A22F-90DF81F41211}">
      <dsp:nvSpPr>
        <dsp:cNvPr id="0" name=""/>
        <dsp:cNvSpPr/>
      </dsp:nvSpPr>
      <dsp:spPr>
        <a:xfrm>
          <a:off x="3044" y="2011"/>
          <a:ext cx="8285175" cy="19167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latin typeface="Times New Roman" pitchFamily="18" charset="0"/>
              <a:cs typeface="Times New Roman" pitchFamily="18" charset="0"/>
            </a:rPr>
            <a:t>Цель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Times New Roman" pitchFamily="18" charset="0"/>
              <a:cs typeface="Times New Roman" pitchFamily="18" charset="0"/>
            </a:rPr>
            <a:t>Зачем я показываю это видео?</a:t>
          </a:r>
          <a:endParaRPr lang="ru-RU" sz="4500" kern="1200" dirty="0"/>
        </a:p>
      </dsp:txBody>
      <dsp:txXfrm>
        <a:off x="3044" y="2011"/>
        <a:ext cx="8285175" cy="1916791"/>
      </dsp:txXfrm>
    </dsp:sp>
    <dsp:sp modelId="{A6E1A42B-0B99-4C78-B912-EACC2EB712A6}">
      <dsp:nvSpPr>
        <dsp:cNvPr id="0" name=""/>
        <dsp:cNvSpPr/>
      </dsp:nvSpPr>
      <dsp:spPr>
        <a:xfrm>
          <a:off x="3044" y="2065940"/>
          <a:ext cx="8285175" cy="19167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latin typeface="Times New Roman" pitchFamily="18" charset="0"/>
              <a:cs typeface="Times New Roman" pitchFamily="18" charset="0"/>
            </a:rPr>
            <a:t>Вопросы</a:t>
          </a:r>
        </a:p>
      </dsp:txBody>
      <dsp:txXfrm>
        <a:off x="3044" y="2065940"/>
        <a:ext cx="8285175" cy="1916791"/>
      </dsp:txXfrm>
    </dsp:sp>
    <dsp:sp modelId="{369915A4-C191-4BCC-8226-36F32CFBE136}">
      <dsp:nvSpPr>
        <dsp:cNvPr id="0" name=""/>
        <dsp:cNvSpPr/>
      </dsp:nvSpPr>
      <dsp:spPr>
        <a:xfrm>
          <a:off x="3044" y="4129869"/>
          <a:ext cx="2008040" cy="19167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основные</a:t>
          </a:r>
          <a:endParaRPr lang="ru-RU" sz="1800" b="1" kern="1200" dirty="0"/>
        </a:p>
      </dsp:txBody>
      <dsp:txXfrm>
        <a:off x="3044" y="4129869"/>
        <a:ext cx="2008040" cy="1916791"/>
      </dsp:txXfrm>
    </dsp:sp>
    <dsp:sp modelId="{D2AD0830-4653-4DD7-B0F4-C096DEB59EE7}">
      <dsp:nvSpPr>
        <dsp:cNvPr id="0" name=""/>
        <dsp:cNvSpPr/>
      </dsp:nvSpPr>
      <dsp:spPr>
        <a:xfrm>
          <a:off x="2095422" y="4129869"/>
          <a:ext cx="2008040" cy="19167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второстепенные</a:t>
          </a:r>
          <a:endParaRPr lang="ru-RU" sz="1800" b="1" kern="1200" dirty="0"/>
        </a:p>
      </dsp:txBody>
      <dsp:txXfrm>
        <a:off x="2095422" y="4129869"/>
        <a:ext cx="2008040" cy="1916791"/>
      </dsp:txXfrm>
    </dsp:sp>
    <dsp:sp modelId="{2C1B8526-B978-4B49-A44C-7B2C16872E78}">
      <dsp:nvSpPr>
        <dsp:cNvPr id="0" name=""/>
        <dsp:cNvSpPr/>
      </dsp:nvSpPr>
      <dsp:spPr>
        <a:xfrm>
          <a:off x="4187800" y="4129869"/>
          <a:ext cx="2008040" cy="19167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уточняющие</a:t>
          </a:r>
          <a:endParaRPr lang="ru-RU" sz="1800" b="1" kern="1200" dirty="0"/>
        </a:p>
      </dsp:txBody>
      <dsp:txXfrm>
        <a:off x="4187800" y="4129869"/>
        <a:ext cx="2008040" cy="1916791"/>
      </dsp:txXfrm>
    </dsp:sp>
    <dsp:sp modelId="{BDBE56FF-562F-4773-997A-1F56C9A6BBFD}">
      <dsp:nvSpPr>
        <dsp:cNvPr id="0" name=""/>
        <dsp:cNvSpPr/>
      </dsp:nvSpPr>
      <dsp:spPr>
        <a:xfrm>
          <a:off x="6280179" y="4129869"/>
          <a:ext cx="2008040" cy="19167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наводящие</a:t>
          </a:r>
          <a:endParaRPr lang="ru-RU" sz="1800" b="1" kern="1200" dirty="0"/>
        </a:p>
      </dsp:txBody>
      <dsp:txXfrm>
        <a:off x="6280179" y="4129869"/>
        <a:ext cx="2008040" cy="191679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594FE5-CA6E-4EEA-BA30-BF1E735CBF5A}">
      <dsp:nvSpPr>
        <dsp:cNvPr id="0" name=""/>
        <dsp:cNvSpPr/>
      </dsp:nvSpPr>
      <dsp:spPr>
        <a:xfrm>
          <a:off x="5273001" y="4308958"/>
          <a:ext cx="3130331" cy="202774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 говорите, что поведение герое  очень реалистично, а как вы думаете, все ли современные подростки ведут себя так же?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12101" y="4815895"/>
        <a:ext cx="2191232" cy="1520808"/>
      </dsp:txXfrm>
    </dsp:sp>
    <dsp:sp modelId="{964E4D3B-0D03-467F-8E80-90F76A14C94D}">
      <dsp:nvSpPr>
        <dsp:cNvPr id="0" name=""/>
        <dsp:cNvSpPr/>
      </dsp:nvSpPr>
      <dsp:spPr>
        <a:xfrm>
          <a:off x="143956" y="4253013"/>
          <a:ext cx="3130331" cy="202774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 статистике …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Согласно исследованиям….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Недавно я узнал…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956" y="4759949"/>
        <a:ext cx="2191232" cy="1520808"/>
      </dsp:txXfrm>
    </dsp:sp>
    <dsp:sp modelId="{CABBBFC5-113C-4256-9C88-0C366B3C664F}">
      <dsp:nvSpPr>
        <dsp:cNvPr id="0" name=""/>
        <dsp:cNvSpPr/>
      </dsp:nvSpPr>
      <dsp:spPr>
        <a:xfrm>
          <a:off x="5273001" y="0"/>
          <a:ext cx="3130331" cy="202774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Герои этого фильма могли бы повести себя иначе или их поведение – единственно возможное?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12101" y="0"/>
        <a:ext cx="2191232" cy="1520808"/>
      </dsp:txXfrm>
    </dsp:sp>
    <dsp:sp modelId="{C4765FC7-B35D-43EA-BA7B-B4241861C0FA}">
      <dsp:nvSpPr>
        <dsp:cNvPr id="0" name=""/>
        <dsp:cNvSpPr/>
      </dsp:nvSpPr>
      <dsp:spPr>
        <a:xfrm>
          <a:off x="165618" y="0"/>
          <a:ext cx="3130331" cy="2027745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 чем этот фильм?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Какие чувства вызвал?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Что хотели показать авторы фильма?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618" y="0"/>
        <a:ext cx="2191232" cy="1520808"/>
      </dsp:txXfrm>
    </dsp:sp>
    <dsp:sp modelId="{2E6FF121-0A44-43EF-9407-F20F0F4E69FB}">
      <dsp:nvSpPr>
        <dsp:cNvPr id="0" name=""/>
        <dsp:cNvSpPr/>
      </dsp:nvSpPr>
      <dsp:spPr>
        <a:xfrm>
          <a:off x="1477316" y="361192"/>
          <a:ext cx="2743792" cy="274379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latin typeface="Times New Roman" pitchFamily="18" charset="0"/>
              <a:cs typeface="Times New Roman" pitchFamily="18" charset="0"/>
            </a:rPr>
            <a:t>Открытые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7316" y="361192"/>
        <a:ext cx="2743792" cy="2743792"/>
      </dsp:txXfrm>
    </dsp:sp>
    <dsp:sp modelId="{C6B59DAC-5215-4F6C-9EAD-84DF5E8D2D40}">
      <dsp:nvSpPr>
        <dsp:cNvPr id="0" name=""/>
        <dsp:cNvSpPr/>
      </dsp:nvSpPr>
      <dsp:spPr>
        <a:xfrm rot="5400000">
          <a:off x="4347843" y="378052"/>
          <a:ext cx="2743792" cy="2710071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latin typeface="Times New Roman" pitchFamily="18" charset="0"/>
              <a:cs typeface="Times New Roman" pitchFamily="18" charset="0"/>
            </a:rPr>
            <a:t>Альтернативные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7843" y="378052"/>
        <a:ext cx="2743792" cy="2710071"/>
      </dsp:txXfrm>
    </dsp:sp>
    <dsp:sp modelId="{4C87F105-8261-4A2F-9A86-25FA6ABAA094}">
      <dsp:nvSpPr>
        <dsp:cNvPr id="0" name=""/>
        <dsp:cNvSpPr/>
      </dsp:nvSpPr>
      <dsp:spPr>
        <a:xfrm rot="10800000">
          <a:off x="4347843" y="3231719"/>
          <a:ext cx="2743792" cy="274379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latin typeface="Times New Roman" pitchFamily="18" charset="0"/>
              <a:cs typeface="Times New Roman" pitchFamily="18" charset="0"/>
            </a:rPr>
            <a:t>Зеркальные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347843" y="3231719"/>
        <a:ext cx="2743792" cy="2743792"/>
      </dsp:txXfrm>
    </dsp:sp>
    <dsp:sp modelId="{FD2F2ABC-72B7-4E29-B0CD-A70714FB68D8}">
      <dsp:nvSpPr>
        <dsp:cNvPr id="0" name=""/>
        <dsp:cNvSpPr/>
      </dsp:nvSpPr>
      <dsp:spPr>
        <a:xfrm rot="16200000">
          <a:off x="1477316" y="3231719"/>
          <a:ext cx="2743792" cy="274379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latin typeface="Times New Roman" pitchFamily="18" charset="0"/>
              <a:cs typeface="Times New Roman" pitchFamily="18" charset="0"/>
            </a:rPr>
            <a:t>Информативные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477316" y="3231719"/>
        <a:ext cx="2743792" cy="2743792"/>
      </dsp:txXfrm>
    </dsp:sp>
    <dsp:sp modelId="{86BD4D79-1DB2-4FDC-9C55-3AEB530AC85E}">
      <dsp:nvSpPr>
        <dsp:cNvPr id="0" name=""/>
        <dsp:cNvSpPr/>
      </dsp:nvSpPr>
      <dsp:spPr>
        <a:xfrm flipH="1">
          <a:off x="4239439" y="2984932"/>
          <a:ext cx="90072" cy="50002"/>
        </a:xfrm>
        <a:prstGeom prst="circular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8240BD-BB08-484A-8DF0-94D7360E744F}">
      <dsp:nvSpPr>
        <dsp:cNvPr id="0" name=""/>
        <dsp:cNvSpPr/>
      </dsp:nvSpPr>
      <dsp:spPr>
        <a:xfrm rot="10800000" flipV="1">
          <a:off x="4239439" y="3301768"/>
          <a:ext cx="90072" cy="50002"/>
        </a:xfrm>
        <a:prstGeom prst="circular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9B3660-9613-467F-87B5-42AE627477B0}">
      <dsp:nvSpPr>
        <dsp:cNvPr id="0" name=""/>
        <dsp:cNvSpPr/>
      </dsp:nvSpPr>
      <dsp:spPr>
        <a:xfrm>
          <a:off x="879493" y="767"/>
          <a:ext cx="3142504" cy="18855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Вопрос - ответ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9493" y="767"/>
        <a:ext cx="3142504" cy="1885502"/>
      </dsp:txXfrm>
    </dsp:sp>
    <dsp:sp modelId="{86EAF115-51BF-4D2C-9AA3-4E44DCE72233}">
      <dsp:nvSpPr>
        <dsp:cNvPr id="0" name=""/>
        <dsp:cNvSpPr/>
      </dsp:nvSpPr>
      <dsp:spPr>
        <a:xfrm>
          <a:off x="4336248" y="767"/>
          <a:ext cx="3142504" cy="18855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3400" kern="1200" dirty="0" err="1" smtClean="0">
              <a:latin typeface="Times New Roman" pitchFamily="18" charset="0"/>
              <a:cs typeface="Times New Roman" pitchFamily="18" charset="0"/>
            </a:rPr>
            <a:t>Джеффа</a:t>
          </a: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6248" y="767"/>
        <a:ext cx="3142504" cy="1885502"/>
      </dsp:txXfrm>
    </dsp:sp>
    <dsp:sp modelId="{6CF1FB0C-6725-4E96-B175-8FC7B3036906}">
      <dsp:nvSpPr>
        <dsp:cNvPr id="0" name=""/>
        <dsp:cNvSpPr/>
      </dsp:nvSpPr>
      <dsp:spPr>
        <a:xfrm>
          <a:off x="879493" y="2200520"/>
          <a:ext cx="3142504" cy="18855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Фиксированная ситуация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9493" y="2200520"/>
        <a:ext cx="3142504" cy="1885502"/>
      </dsp:txXfrm>
    </dsp:sp>
    <dsp:sp modelId="{886AACC7-A26C-4A28-88E9-BD42E9DD659C}">
      <dsp:nvSpPr>
        <dsp:cNvPr id="0" name=""/>
        <dsp:cNvSpPr/>
      </dsp:nvSpPr>
      <dsp:spPr>
        <a:xfrm>
          <a:off x="4336248" y="2200520"/>
          <a:ext cx="3142504" cy="18855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Группа экспертов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6248" y="2200520"/>
        <a:ext cx="3142504" cy="1885502"/>
      </dsp:txXfrm>
    </dsp:sp>
    <dsp:sp modelId="{BC5F665E-6419-4575-9416-B912C845F87F}">
      <dsp:nvSpPr>
        <dsp:cNvPr id="0" name=""/>
        <dsp:cNvSpPr/>
      </dsp:nvSpPr>
      <dsp:spPr>
        <a:xfrm>
          <a:off x="2607870" y="4400273"/>
          <a:ext cx="3142504" cy="18855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Ролевая игра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7870" y="4400273"/>
        <a:ext cx="3142504" cy="188550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108BC-2B33-4406-A3FC-0AE851BB946A}">
      <dsp:nvSpPr>
        <dsp:cNvPr id="0" name=""/>
        <dsp:cNvSpPr/>
      </dsp:nvSpPr>
      <dsp:spPr>
        <a:xfrm>
          <a:off x="0" y="937083"/>
          <a:ext cx="8712968" cy="4867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Какое впечатление произвел на вас фильм?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Какие чувства вызвал?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Что хотели показать авторы фильма?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Про что для вас этот фильм?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Если бы вы были режиссером этого фильма, что вы изменили бы?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Может быть, у этого фильма был бы другой конец? Какой?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Как вам кажется, что за история произошла с главным героем?</a:t>
          </a:r>
          <a:br>
            <a:rPr lang="ru-RU" sz="2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Есть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ли что-то общее между вами и героем фильма?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Скажите, пожалуйста, а какие перспективы дальнейшей судьбы героя, если конец фильма это еще не финал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937083"/>
        <a:ext cx="8712968" cy="48672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BE380E-4732-4B15-8BC2-781944EDD878}">
      <dsp:nvSpPr>
        <dsp:cNvPr id="0" name=""/>
        <dsp:cNvSpPr/>
      </dsp:nvSpPr>
      <dsp:spPr>
        <a:xfrm>
          <a:off x="0" y="207857"/>
          <a:ext cx="2455681" cy="1473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Согласен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7857"/>
        <a:ext cx="2455681" cy="1473408"/>
      </dsp:txXfrm>
    </dsp:sp>
    <dsp:sp modelId="{B989159F-5E72-448F-B4BE-B7EA572F71F0}">
      <dsp:nvSpPr>
        <dsp:cNvPr id="0" name=""/>
        <dsp:cNvSpPr/>
      </dsp:nvSpPr>
      <dsp:spPr>
        <a:xfrm>
          <a:off x="2701249" y="207857"/>
          <a:ext cx="2455681" cy="1473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Не определился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1249" y="207857"/>
        <a:ext cx="2455681" cy="1473408"/>
      </dsp:txXfrm>
    </dsp:sp>
    <dsp:sp modelId="{C132FB45-9DA4-4CE2-81AD-16C3672598A1}">
      <dsp:nvSpPr>
        <dsp:cNvPr id="0" name=""/>
        <dsp:cNvSpPr/>
      </dsp:nvSpPr>
      <dsp:spPr>
        <a:xfrm>
          <a:off x="5402498" y="207857"/>
          <a:ext cx="2455681" cy="1473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Не согласен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02498" y="207857"/>
        <a:ext cx="2455681" cy="1473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260648"/>
          <a:ext cx="842493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BlackGraff\Downloads\Быть сейчас на Бакале лог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332656"/>
            <a:ext cx="1440160" cy="1536284"/>
          </a:xfrm>
          <a:prstGeom prst="rect">
            <a:avLst/>
          </a:prstGeom>
          <a:noFill/>
        </p:spPr>
      </p:pic>
      <p:pic>
        <p:nvPicPr>
          <p:cNvPr id="2051" name="Picture 3" descr="E:\ЧЕКАНОВА\Dance4life\D4L\логотипы\КБРОФ Кузбасс против наркотиков и СПИД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260648"/>
            <a:ext cx="2494186" cy="1499113"/>
          </a:xfrm>
          <a:prstGeom prst="rect">
            <a:avLst/>
          </a:prstGeom>
          <a:noFill/>
        </p:spPr>
      </p:pic>
      <p:pic>
        <p:nvPicPr>
          <p:cNvPr id="2052" name="Picture 4" descr="C:\Users\BlackGraff\Desktop\Официальный бренд\Официальный бренд\DANCE4LIFE logo\RGB\JPEG\DANCE 4 LIFE logo_RGB 194071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832" y="260648"/>
            <a:ext cx="3962857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0"/>
          <a:ext cx="871296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260648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504" y="188640"/>
          <a:ext cx="885698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504" y="188640"/>
          <a:ext cx="885698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260648"/>
          <a:ext cx="871296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29126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35824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9512" y="0"/>
          <a:ext cx="871296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3357578"/>
          </a:xfrm>
        </p:spPr>
        <p:txBody>
          <a:bodyPr>
            <a:noAutofit/>
          </a:bodyPr>
          <a:lstStyle/>
          <a:p>
            <a:pPr lvl="0"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Наркотическая зависимость излечима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Спорт – единственный способ уберечь ребенка от наркотиков.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Кто не рискует – тот не побеждает. Рисковать здоровьем иногда можно.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285728"/>
          <a:ext cx="7858180" cy="1889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303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Наркотическая зависимость излечима Спорт – единственный способ уберечь ребенка от наркотиков. Кто не рискует – тот не побеждает. Рисковать здоровьем иногда можно.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асоциальных явлений в молодежной среде»</dc:title>
  <cp:lastModifiedBy>Пользователь Windows</cp:lastModifiedBy>
  <cp:revision>76</cp:revision>
  <dcterms:modified xsi:type="dcterms:W3CDTF">2019-06-22T13:52:25Z</dcterms:modified>
</cp:coreProperties>
</file>